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handoutMasterIdLst>
    <p:handoutMasterId r:id="rId23"/>
  </p:handoutMasterIdLst>
  <p:sldIdLst>
    <p:sldId id="258" r:id="rId5"/>
    <p:sldId id="441" r:id="rId6"/>
    <p:sldId id="456" r:id="rId7"/>
    <p:sldId id="285" r:id="rId8"/>
    <p:sldId id="348" r:id="rId9"/>
    <p:sldId id="437" r:id="rId10"/>
    <p:sldId id="430" r:id="rId11"/>
    <p:sldId id="457" r:id="rId12"/>
    <p:sldId id="350" r:id="rId13"/>
    <p:sldId id="341" r:id="rId14"/>
    <p:sldId id="290" r:id="rId15"/>
    <p:sldId id="327" r:id="rId16"/>
    <p:sldId id="294" r:id="rId17"/>
    <p:sldId id="289" r:id="rId18"/>
    <p:sldId id="460" r:id="rId19"/>
    <p:sldId id="458" r:id="rId20"/>
    <p:sldId id="459" r:id="rId21"/>
  </p:sldIdLst>
  <p:sldSz cx="12192000" cy="6858000"/>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92"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AMOU Pinelopi (COMP)" initials="SP(" lastIdx="3" clrIdx="0">
    <p:extLst>
      <p:ext uri="{19B8F6BF-5375-455C-9EA6-DF929625EA0E}">
        <p15:presenceInfo xmlns:p15="http://schemas.microsoft.com/office/powerpoint/2012/main" userId="S-1-5-21-1606980848-2025429265-839522115-1052476" providerId="AD"/>
      </p:ext>
    </p:extLst>
  </p:cmAuthor>
  <p:cmAuthor id="2" name="BERNAERTS Inge (COMP)" initials="BI(" lastIdx="4" clrIdx="1">
    <p:extLst>
      <p:ext uri="{19B8F6BF-5375-455C-9EA6-DF929625EA0E}">
        <p15:presenceInfo xmlns:p15="http://schemas.microsoft.com/office/powerpoint/2012/main" userId="S::Inge.BERNAERTS@ec.europa.eu::5de42e2b-41e1-41f8-88a5-e047ff78043a" providerId="AD"/>
      </p:ext>
    </p:extLst>
  </p:cmAuthor>
  <p:cmAuthor id="3" name="POZZATO Vera (COMP)" initials="PV(" lastIdx="3" clrIdx="2">
    <p:extLst>
      <p:ext uri="{19B8F6BF-5375-455C-9EA6-DF929625EA0E}">
        <p15:presenceInfo xmlns:p15="http://schemas.microsoft.com/office/powerpoint/2012/main" userId="POZZATO Vera (COM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56B1"/>
    <a:srgbClr val="024EA2"/>
    <a:srgbClr val="024B9C"/>
    <a:srgbClr val="035DC1"/>
    <a:srgbClr val="0044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2016" autoAdjust="0"/>
  </p:normalViewPr>
  <p:slideViewPr>
    <p:cSldViewPr snapToGrid="0">
      <p:cViewPr varScale="1">
        <p:scale>
          <a:sx n="101" d="100"/>
          <a:sy n="101" d="100"/>
        </p:scale>
        <p:origin x="852" y="108"/>
      </p:cViewPr>
      <p:guideLst>
        <p:guide orient="horz" pos="2092"/>
        <p:guide pos="3840"/>
      </p:guideLst>
    </p:cSldViewPr>
  </p:slideViewPr>
  <p:outlineViewPr>
    <p:cViewPr>
      <p:scale>
        <a:sx n="33" d="100"/>
        <a:sy n="33" d="100"/>
      </p:scale>
      <p:origin x="0" y="-1492"/>
    </p:cViewPr>
  </p:outlin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Sheet1!$A$1</c:f>
              <c:strCache>
                <c:ptCount val="1"/>
                <c:pt idx="0">
                  <c:v>Number of contributions</c:v>
                </c:pt>
              </c:strCache>
            </c:strRef>
          </c:tx>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extLst>
              <c:ext xmlns:c16="http://schemas.microsoft.com/office/drawing/2014/chart" uri="{C3380CC4-5D6E-409C-BE32-E72D297353CC}">
                <c16:uniqueId val="{00000001-F9A3-4A15-94B5-B38D4CF087D5}"/>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extLst>
              <c:ext xmlns:c16="http://schemas.microsoft.com/office/drawing/2014/chart" uri="{C3380CC4-5D6E-409C-BE32-E72D297353CC}">
                <c16:uniqueId val="{00000003-F9A3-4A15-94B5-B38D4CF087D5}"/>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c:spPr>
            <c:extLst>
              <c:ext xmlns:c16="http://schemas.microsoft.com/office/drawing/2014/chart" uri="{C3380CC4-5D6E-409C-BE32-E72D297353CC}">
                <c16:uniqueId val="{00000005-F9A3-4A15-94B5-B38D4CF087D5}"/>
              </c:ext>
            </c:extLst>
          </c:dPt>
          <c:dPt>
            <c:idx val="3"/>
            <c:bubble3D val="0"/>
            <c:spPr>
              <a:solidFill>
                <a:schemeClr val="bg2">
                  <a:lumMod val="50000"/>
                </a:schemeClr>
              </a:solidFill>
              <a:ln>
                <a:noFill/>
              </a:ln>
              <a:effectLst/>
            </c:spPr>
            <c:extLst>
              <c:ext xmlns:c16="http://schemas.microsoft.com/office/drawing/2014/chart" uri="{C3380CC4-5D6E-409C-BE32-E72D297353CC}">
                <c16:uniqueId val="{00000007-F9A3-4A15-94B5-B38D4CF087D5}"/>
              </c:ext>
            </c:extLst>
          </c:dPt>
          <c:dPt>
            <c:idx val="4"/>
            <c:bubble3D val="0"/>
            <c:spPr>
              <a:solidFill>
                <a:schemeClr val="tx2">
                  <a:lumMod val="50000"/>
                </a:schemeClr>
              </a:solidFill>
              <a:ln>
                <a:noFill/>
              </a:ln>
              <a:effectLst/>
            </c:spPr>
            <c:extLst>
              <c:ext xmlns:c16="http://schemas.microsoft.com/office/drawing/2014/chart" uri="{C3380CC4-5D6E-409C-BE32-E72D297353CC}">
                <c16:uniqueId val="{00000009-F9A3-4A15-94B5-B38D4CF087D5}"/>
              </c:ext>
            </c:extLst>
          </c:dPt>
          <c:dPt>
            <c:idx val="5"/>
            <c:bubble3D val="0"/>
            <c:spPr>
              <a:solidFill>
                <a:schemeClr val="bg2">
                  <a:lumMod val="75000"/>
                </a:schemeClr>
              </a:solidFill>
              <a:ln>
                <a:noFill/>
              </a:ln>
              <a:effectLst/>
            </c:spPr>
            <c:extLst>
              <c:ext xmlns:c16="http://schemas.microsoft.com/office/drawing/2014/chart" uri="{C3380CC4-5D6E-409C-BE32-E72D297353CC}">
                <c16:uniqueId val="{0000000B-F9A3-4A15-94B5-B38D4CF087D5}"/>
              </c:ext>
            </c:extLst>
          </c:dPt>
          <c:dPt>
            <c:idx val="6"/>
            <c:bubble3D val="0"/>
            <c:spPr>
              <a:gradFill rotWithShape="1">
                <a:gsLst>
                  <a:gs pos="0">
                    <a:schemeClr val="accent1">
                      <a:lumMod val="60000"/>
                      <a:satMod val="103000"/>
                      <a:lumMod val="102000"/>
                      <a:tint val="94000"/>
                    </a:schemeClr>
                  </a:gs>
                  <a:gs pos="50000">
                    <a:schemeClr val="accent1">
                      <a:lumMod val="60000"/>
                      <a:satMod val="110000"/>
                      <a:lumMod val="100000"/>
                      <a:shade val="100000"/>
                    </a:schemeClr>
                  </a:gs>
                  <a:gs pos="100000">
                    <a:schemeClr val="accent1">
                      <a:lumMod val="60000"/>
                      <a:lumMod val="99000"/>
                      <a:satMod val="120000"/>
                      <a:shade val="78000"/>
                    </a:schemeClr>
                  </a:gs>
                </a:gsLst>
                <a:lin ang="5400000" scaled="0"/>
              </a:gradFill>
              <a:ln>
                <a:noFill/>
              </a:ln>
              <a:effectLst/>
            </c:spPr>
            <c:extLst>
              <c:ext xmlns:c16="http://schemas.microsoft.com/office/drawing/2014/chart" uri="{C3380CC4-5D6E-409C-BE32-E72D297353CC}">
                <c16:uniqueId val="{0000000D-F9A3-4A15-94B5-B38D4CF087D5}"/>
              </c:ext>
            </c:extLst>
          </c:dPt>
          <c:dPt>
            <c:idx val="7"/>
            <c:bubble3D val="0"/>
            <c:spPr>
              <a:gradFill rotWithShape="1">
                <a:gsLst>
                  <a:gs pos="0">
                    <a:schemeClr val="accent2">
                      <a:lumMod val="60000"/>
                      <a:satMod val="103000"/>
                      <a:lumMod val="102000"/>
                      <a:tint val="94000"/>
                    </a:schemeClr>
                  </a:gs>
                  <a:gs pos="50000">
                    <a:schemeClr val="accent2">
                      <a:lumMod val="60000"/>
                      <a:satMod val="110000"/>
                      <a:lumMod val="100000"/>
                      <a:shade val="100000"/>
                    </a:schemeClr>
                  </a:gs>
                  <a:gs pos="100000">
                    <a:schemeClr val="accent2">
                      <a:lumMod val="60000"/>
                      <a:lumMod val="99000"/>
                      <a:satMod val="120000"/>
                      <a:shade val="78000"/>
                    </a:schemeClr>
                  </a:gs>
                </a:gsLst>
                <a:lin ang="5400000" scaled="0"/>
              </a:gradFill>
              <a:ln>
                <a:noFill/>
              </a:ln>
              <a:effectLst/>
            </c:spPr>
            <c:extLst>
              <c:ext xmlns:c16="http://schemas.microsoft.com/office/drawing/2014/chart" uri="{C3380CC4-5D6E-409C-BE32-E72D297353CC}">
                <c16:uniqueId val="{0000000F-F9A3-4A15-94B5-B38D4CF087D5}"/>
              </c:ext>
            </c:extLst>
          </c:dPt>
          <c:dLbls>
            <c:dLbl>
              <c:idx val="0"/>
              <c:layout>
                <c:manualLayout>
                  <c:x val="-9.4532447384267901E-2"/>
                  <c:y val="0.15337639521828147"/>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F9A3-4A15-94B5-B38D4CF087D5}"/>
                </c:ext>
              </c:extLst>
            </c:dLbl>
            <c:dLbl>
              <c:idx val="1"/>
              <c:layout>
                <c:manualLayout>
                  <c:x val="-0.10907403109770257"/>
                  <c:y val="1.4832393948383159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F9A3-4A15-94B5-B38D4CF087D5}"/>
                </c:ext>
              </c:extLst>
            </c:dLbl>
            <c:dLbl>
              <c:idx val="5"/>
              <c:layout>
                <c:manualLayout>
                  <c:x val="-8.1123244929797195E-2"/>
                  <c:y val="0"/>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F9A3-4A15-94B5-B38D4CF087D5}"/>
                </c:ext>
              </c:extLst>
            </c:dLbl>
            <c:dLbl>
              <c:idx val="6"/>
              <c:layout>
                <c:manualLayout>
                  <c:x val="-4.1237113402061897E-2"/>
                  <c:y val="0"/>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D-F9A3-4A15-94B5-B38D4CF087D5}"/>
                </c:ext>
              </c:extLst>
            </c:dLbl>
            <c:dLbl>
              <c:idx val="7"/>
              <c:layout>
                <c:manualLayout>
                  <c:x val="0.16253050765106564"/>
                  <c:y val="0"/>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F-F9A3-4A15-94B5-B38D4CF087D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2">
                        <a:lumMod val="75000"/>
                      </a:schemeClr>
                    </a:solidFill>
                    <a:latin typeface="+mn-lt"/>
                    <a:ea typeface="+mn-ea"/>
                    <a:cs typeface="+mn-cs"/>
                  </a:defRPr>
                </a:pPr>
                <a:endParaRPr lang="en-US"/>
              </a:p>
            </c:txPr>
            <c:dLblPos val="outEnd"/>
            <c:showLegendKey val="0"/>
            <c:showVal val="1"/>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Sheet1!$B$2:$B$9</c:f>
              <c:strCache>
                <c:ptCount val="8"/>
                <c:pt idx="0">
                  <c:v> Business associations (including ERT, BDI and AFEP)</c:v>
                </c:pt>
                <c:pt idx="1">
                  <c:v>Businesses (8 of which are “traditional” telecoms, media and energy companies)</c:v>
                </c:pt>
                <c:pt idx="2">
                  <c:v>Law firms or law associations</c:v>
                </c:pt>
                <c:pt idx="3">
                  <c:v>Public bodies</c:v>
                </c:pt>
                <c:pt idx="4">
                  <c:v>Academics or academic bodies</c:v>
                </c:pt>
                <c:pt idx="5">
                  <c:v>Competition economic consultancies</c:v>
                </c:pt>
                <c:pt idx="6">
                  <c:v> NGO (Client Earth)</c:v>
                </c:pt>
                <c:pt idx="7">
                  <c:v>Consumer association (BEUC)</c:v>
                </c:pt>
              </c:strCache>
            </c:strRef>
          </c:cat>
          <c:val>
            <c:numRef>
              <c:f>Sheet1!$A$2:$A$9</c:f>
              <c:numCache>
                <c:formatCode>0</c:formatCode>
                <c:ptCount val="8"/>
                <c:pt idx="0">
                  <c:v>17</c:v>
                </c:pt>
                <c:pt idx="1">
                  <c:v>13</c:v>
                </c:pt>
                <c:pt idx="2">
                  <c:v>13</c:v>
                </c:pt>
                <c:pt idx="3">
                  <c:v>10</c:v>
                </c:pt>
                <c:pt idx="4">
                  <c:v>7</c:v>
                </c:pt>
                <c:pt idx="5">
                  <c:v>7</c:v>
                </c:pt>
                <c:pt idx="6">
                  <c:v>1</c:v>
                </c:pt>
                <c:pt idx="7">
                  <c:v>1</c:v>
                </c:pt>
              </c:numCache>
            </c:numRef>
          </c:val>
          <c:extLst>
            <c:ext xmlns:c16="http://schemas.microsoft.com/office/drawing/2014/chart" uri="{C3380CC4-5D6E-409C-BE32-E72D297353CC}">
              <c16:uniqueId val="{00000010-F9A3-4A15-94B5-B38D4CF087D5}"/>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5">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diagrams/_rels/data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B94473-A891-4B4E-91E7-7B0747CA5AA2}" type="doc">
      <dgm:prSet loTypeId="urn:microsoft.com/office/officeart/2005/8/layout/hList7" loCatId="list" qsTypeId="urn:microsoft.com/office/officeart/2005/8/quickstyle/simple1" qsCatId="simple" csTypeId="urn:microsoft.com/office/officeart/2005/8/colors/accent1_2" csCatId="accent1" phldr="1"/>
      <dgm:spPr/>
    </dgm:pt>
    <dgm:pt modelId="{661F725B-6AC0-4352-BFB6-4DFBDC0BEEBA}">
      <dgm:prSet phldrT="[Text]"/>
      <dgm:spPr/>
      <dgm:t>
        <a:bodyPr/>
        <a:lstStyle/>
        <a:p>
          <a:r>
            <a:rPr lang="en-IE" noProof="0" dirty="0"/>
            <a:t>Globalisation/ resilient supply chains</a:t>
          </a:r>
        </a:p>
      </dgm:t>
    </dgm:pt>
    <dgm:pt modelId="{35F28AC0-ADEA-43AF-9D50-5E54CF13D5FD}" type="parTrans" cxnId="{880F9B14-514F-4A70-9953-10AE35ECB6F8}">
      <dgm:prSet/>
      <dgm:spPr/>
      <dgm:t>
        <a:bodyPr/>
        <a:lstStyle/>
        <a:p>
          <a:endParaRPr lang="en-IE"/>
        </a:p>
      </dgm:t>
    </dgm:pt>
    <dgm:pt modelId="{32E864A0-076D-4A28-9880-DD5511DFC888}" type="sibTrans" cxnId="{880F9B14-514F-4A70-9953-10AE35ECB6F8}">
      <dgm:prSet/>
      <dgm:spPr/>
      <dgm:t>
        <a:bodyPr/>
        <a:lstStyle/>
        <a:p>
          <a:endParaRPr lang="en-IE"/>
        </a:p>
      </dgm:t>
    </dgm:pt>
    <dgm:pt modelId="{BAE36007-B05C-4511-8C90-776A568ABC2A}">
      <dgm:prSet phldrT="[Text]"/>
      <dgm:spPr/>
      <dgm:t>
        <a:bodyPr/>
        <a:lstStyle/>
        <a:p>
          <a:r>
            <a:rPr lang="en-IE" noProof="0" dirty="0"/>
            <a:t>Digitalisation</a:t>
          </a:r>
        </a:p>
      </dgm:t>
    </dgm:pt>
    <dgm:pt modelId="{4FF0AF09-43AD-4045-8E7D-4680A9D4B1CC}" type="parTrans" cxnId="{184F996F-4D08-4DC9-A5D3-17ADA1DB1144}">
      <dgm:prSet/>
      <dgm:spPr/>
      <dgm:t>
        <a:bodyPr/>
        <a:lstStyle/>
        <a:p>
          <a:endParaRPr lang="en-IE"/>
        </a:p>
      </dgm:t>
    </dgm:pt>
    <dgm:pt modelId="{76D8BC55-5B4D-490F-BFE0-4526B91FC51C}" type="sibTrans" cxnId="{184F996F-4D08-4DC9-A5D3-17ADA1DB1144}">
      <dgm:prSet/>
      <dgm:spPr/>
      <dgm:t>
        <a:bodyPr/>
        <a:lstStyle/>
        <a:p>
          <a:endParaRPr lang="en-IE"/>
        </a:p>
      </dgm:t>
    </dgm:pt>
    <dgm:pt modelId="{65E5C59C-70FB-4646-84A5-7269D5212921}">
      <dgm:prSet phldrT="[Text]"/>
      <dgm:spPr/>
      <dgm:t>
        <a:bodyPr/>
        <a:lstStyle/>
        <a:p>
          <a:r>
            <a:rPr lang="en-IE" noProof="0" dirty="0"/>
            <a:t>Dynamic assessments</a:t>
          </a:r>
        </a:p>
      </dgm:t>
    </dgm:pt>
    <dgm:pt modelId="{00D703C4-2131-4D59-BE1B-0739DC33F84C}" type="parTrans" cxnId="{CCEC67CA-B9FD-4EF0-9EBF-373D7C11B4B2}">
      <dgm:prSet/>
      <dgm:spPr/>
      <dgm:t>
        <a:bodyPr/>
        <a:lstStyle/>
        <a:p>
          <a:endParaRPr lang="en-IE"/>
        </a:p>
      </dgm:t>
    </dgm:pt>
    <dgm:pt modelId="{E066034B-0A84-44BE-95CF-0319C09C33F7}" type="sibTrans" cxnId="{CCEC67CA-B9FD-4EF0-9EBF-373D7C11B4B2}">
      <dgm:prSet/>
      <dgm:spPr/>
      <dgm:t>
        <a:bodyPr/>
        <a:lstStyle/>
        <a:p>
          <a:endParaRPr lang="en-IE"/>
        </a:p>
      </dgm:t>
    </dgm:pt>
    <dgm:pt modelId="{CC1973A1-BFFD-4E91-9BD8-A3B90AC92B42}" type="pres">
      <dgm:prSet presAssocID="{ADB94473-A891-4B4E-91E7-7B0747CA5AA2}" presName="Name0" presStyleCnt="0">
        <dgm:presLayoutVars>
          <dgm:dir/>
          <dgm:resizeHandles val="exact"/>
        </dgm:presLayoutVars>
      </dgm:prSet>
      <dgm:spPr/>
    </dgm:pt>
    <dgm:pt modelId="{9F691F70-6DDC-4B21-B87A-B667BAC32435}" type="pres">
      <dgm:prSet presAssocID="{ADB94473-A891-4B4E-91E7-7B0747CA5AA2}" presName="fgShape" presStyleLbl="fgShp" presStyleIdx="0" presStyleCnt="1"/>
      <dgm:spPr/>
    </dgm:pt>
    <dgm:pt modelId="{56E55035-3806-4094-B5EF-2DCF9AEBFD4D}" type="pres">
      <dgm:prSet presAssocID="{ADB94473-A891-4B4E-91E7-7B0747CA5AA2}" presName="linComp" presStyleCnt="0"/>
      <dgm:spPr/>
    </dgm:pt>
    <dgm:pt modelId="{DB373606-5B29-44C2-ACAA-C0AC185C3894}" type="pres">
      <dgm:prSet presAssocID="{661F725B-6AC0-4352-BFB6-4DFBDC0BEEBA}" presName="compNode" presStyleCnt="0"/>
      <dgm:spPr/>
    </dgm:pt>
    <dgm:pt modelId="{FE61ED53-2AC7-49AD-A5B0-F2DC9E5C73A1}" type="pres">
      <dgm:prSet presAssocID="{661F725B-6AC0-4352-BFB6-4DFBDC0BEEBA}" presName="bkgdShape" presStyleLbl="node1" presStyleIdx="0" presStyleCnt="3"/>
      <dgm:spPr/>
    </dgm:pt>
    <dgm:pt modelId="{4C83681F-93AA-4AA1-9467-77948655FADA}" type="pres">
      <dgm:prSet presAssocID="{661F725B-6AC0-4352-BFB6-4DFBDC0BEEBA}" presName="nodeTx" presStyleLbl="node1" presStyleIdx="0" presStyleCnt="3">
        <dgm:presLayoutVars>
          <dgm:bulletEnabled val="1"/>
        </dgm:presLayoutVars>
      </dgm:prSet>
      <dgm:spPr/>
    </dgm:pt>
    <dgm:pt modelId="{A664FFED-3662-4547-B12F-6DC9BFCE2A36}" type="pres">
      <dgm:prSet presAssocID="{661F725B-6AC0-4352-BFB6-4DFBDC0BEEBA}" presName="invisiNode" presStyleLbl="node1" presStyleIdx="0" presStyleCnt="3"/>
      <dgm:spPr/>
    </dgm:pt>
    <dgm:pt modelId="{3753ADD8-D95E-482A-8FEC-AAB6C7A6F31C}" type="pres">
      <dgm:prSet presAssocID="{661F725B-6AC0-4352-BFB6-4DFBDC0BEEBA}" presName="imagNode"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Globe outline"/>
        </a:ext>
      </dgm:extLst>
    </dgm:pt>
    <dgm:pt modelId="{57392866-54BE-44ED-98B4-81D8187812B1}" type="pres">
      <dgm:prSet presAssocID="{32E864A0-076D-4A28-9880-DD5511DFC888}" presName="sibTrans" presStyleLbl="sibTrans2D1" presStyleIdx="0" presStyleCnt="0"/>
      <dgm:spPr/>
    </dgm:pt>
    <dgm:pt modelId="{1907C219-0F9D-4136-AEE3-CFCD7C28961B}" type="pres">
      <dgm:prSet presAssocID="{BAE36007-B05C-4511-8C90-776A568ABC2A}" presName="compNode" presStyleCnt="0"/>
      <dgm:spPr/>
    </dgm:pt>
    <dgm:pt modelId="{CAE1CE8A-6F29-4581-B313-F2EA8F580933}" type="pres">
      <dgm:prSet presAssocID="{BAE36007-B05C-4511-8C90-776A568ABC2A}" presName="bkgdShape" presStyleLbl="node1" presStyleIdx="1" presStyleCnt="3"/>
      <dgm:spPr/>
    </dgm:pt>
    <dgm:pt modelId="{FF7C8DE5-AB52-4BF2-A257-44BC06AFEA50}" type="pres">
      <dgm:prSet presAssocID="{BAE36007-B05C-4511-8C90-776A568ABC2A}" presName="nodeTx" presStyleLbl="node1" presStyleIdx="1" presStyleCnt="3">
        <dgm:presLayoutVars>
          <dgm:bulletEnabled val="1"/>
        </dgm:presLayoutVars>
      </dgm:prSet>
      <dgm:spPr/>
    </dgm:pt>
    <dgm:pt modelId="{EF869D0F-7DC2-48EC-B012-B67879EC92DE}" type="pres">
      <dgm:prSet presAssocID="{BAE36007-B05C-4511-8C90-776A568ABC2A}" presName="invisiNode" presStyleLbl="node1" presStyleIdx="1" presStyleCnt="3"/>
      <dgm:spPr/>
    </dgm:pt>
    <dgm:pt modelId="{ADEE4F5B-3706-43C9-A769-320D8E9B30FF}" type="pres">
      <dgm:prSet presAssocID="{BAE36007-B05C-4511-8C90-776A568ABC2A}" presName="imagNode" presStyleLbl="fgImgPlac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Ecommerce with solid fill"/>
        </a:ext>
      </dgm:extLst>
    </dgm:pt>
    <dgm:pt modelId="{276D90F4-AE80-4B37-B87B-615057727B57}" type="pres">
      <dgm:prSet presAssocID="{76D8BC55-5B4D-490F-BFE0-4526B91FC51C}" presName="sibTrans" presStyleLbl="sibTrans2D1" presStyleIdx="0" presStyleCnt="0"/>
      <dgm:spPr/>
    </dgm:pt>
    <dgm:pt modelId="{BC19DCF6-427D-4E66-AB50-FB6CEFE27AA9}" type="pres">
      <dgm:prSet presAssocID="{65E5C59C-70FB-4646-84A5-7269D5212921}" presName="compNode" presStyleCnt="0"/>
      <dgm:spPr/>
    </dgm:pt>
    <dgm:pt modelId="{F9D4BB1E-1D7A-404D-8AE6-8A0BDF379712}" type="pres">
      <dgm:prSet presAssocID="{65E5C59C-70FB-4646-84A5-7269D5212921}" presName="bkgdShape" presStyleLbl="node1" presStyleIdx="2" presStyleCnt="3"/>
      <dgm:spPr/>
    </dgm:pt>
    <dgm:pt modelId="{C30A929C-1392-4C33-B339-440FCF48F5AF}" type="pres">
      <dgm:prSet presAssocID="{65E5C59C-70FB-4646-84A5-7269D5212921}" presName="nodeTx" presStyleLbl="node1" presStyleIdx="2" presStyleCnt="3">
        <dgm:presLayoutVars>
          <dgm:bulletEnabled val="1"/>
        </dgm:presLayoutVars>
      </dgm:prSet>
      <dgm:spPr/>
    </dgm:pt>
    <dgm:pt modelId="{66CEB885-2CE9-42FF-B990-2F6CA8AAF87E}" type="pres">
      <dgm:prSet presAssocID="{65E5C59C-70FB-4646-84A5-7269D5212921}" presName="invisiNode" presStyleLbl="node1" presStyleIdx="2" presStyleCnt="3"/>
      <dgm:spPr/>
    </dgm:pt>
    <dgm:pt modelId="{1DEA62A5-0680-4458-A7FC-938FFCD9D1FC}" type="pres">
      <dgm:prSet presAssocID="{65E5C59C-70FB-4646-84A5-7269D5212921}" presName="imagNode" presStyleLbl="fgImgPlac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Rollercoaster Down outline"/>
        </a:ext>
      </dgm:extLst>
    </dgm:pt>
  </dgm:ptLst>
  <dgm:cxnLst>
    <dgm:cxn modelId="{F5053D11-7E3E-4747-B866-42262B4AC05E}" type="presOf" srcId="{76D8BC55-5B4D-490F-BFE0-4526B91FC51C}" destId="{276D90F4-AE80-4B37-B87B-615057727B57}" srcOrd="0" destOrd="0" presId="urn:microsoft.com/office/officeart/2005/8/layout/hList7"/>
    <dgm:cxn modelId="{880F9B14-514F-4A70-9953-10AE35ECB6F8}" srcId="{ADB94473-A891-4B4E-91E7-7B0747CA5AA2}" destId="{661F725B-6AC0-4352-BFB6-4DFBDC0BEEBA}" srcOrd="0" destOrd="0" parTransId="{35F28AC0-ADEA-43AF-9D50-5E54CF13D5FD}" sibTransId="{32E864A0-076D-4A28-9880-DD5511DFC888}"/>
    <dgm:cxn modelId="{0944733C-9E0D-4317-8CF1-D28B9BB459DE}" type="presOf" srcId="{32E864A0-076D-4A28-9880-DD5511DFC888}" destId="{57392866-54BE-44ED-98B4-81D8187812B1}" srcOrd="0" destOrd="0" presId="urn:microsoft.com/office/officeart/2005/8/layout/hList7"/>
    <dgm:cxn modelId="{42999A42-CDCB-4084-94FC-4F0687E4B2E8}" type="presOf" srcId="{65E5C59C-70FB-4646-84A5-7269D5212921}" destId="{F9D4BB1E-1D7A-404D-8AE6-8A0BDF379712}" srcOrd="0" destOrd="0" presId="urn:microsoft.com/office/officeart/2005/8/layout/hList7"/>
    <dgm:cxn modelId="{AFA8DF4B-8937-442B-A1DC-4B3B6A86D574}" type="presOf" srcId="{BAE36007-B05C-4511-8C90-776A568ABC2A}" destId="{CAE1CE8A-6F29-4581-B313-F2EA8F580933}" srcOrd="0" destOrd="0" presId="urn:microsoft.com/office/officeart/2005/8/layout/hList7"/>
    <dgm:cxn modelId="{184F996F-4D08-4DC9-A5D3-17ADA1DB1144}" srcId="{ADB94473-A891-4B4E-91E7-7B0747CA5AA2}" destId="{BAE36007-B05C-4511-8C90-776A568ABC2A}" srcOrd="1" destOrd="0" parTransId="{4FF0AF09-43AD-4045-8E7D-4680A9D4B1CC}" sibTransId="{76D8BC55-5B4D-490F-BFE0-4526B91FC51C}"/>
    <dgm:cxn modelId="{53FDF551-493D-4283-A835-25564DF7DDD7}" type="presOf" srcId="{ADB94473-A891-4B4E-91E7-7B0747CA5AA2}" destId="{CC1973A1-BFFD-4E91-9BD8-A3B90AC92B42}" srcOrd="0" destOrd="0" presId="urn:microsoft.com/office/officeart/2005/8/layout/hList7"/>
    <dgm:cxn modelId="{15C9E684-184E-4FA2-B339-29114B80CF71}" type="presOf" srcId="{BAE36007-B05C-4511-8C90-776A568ABC2A}" destId="{FF7C8DE5-AB52-4BF2-A257-44BC06AFEA50}" srcOrd="1" destOrd="0" presId="urn:microsoft.com/office/officeart/2005/8/layout/hList7"/>
    <dgm:cxn modelId="{5479EDB7-A5E3-418D-87CD-A4C21E637154}" type="presOf" srcId="{661F725B-6AC0-4352-BFB6-4DFBDC0BEEBA}" destId="{FE61ED53-2AC7-49AD-A5B0-F2DC9E5C73A1}" srcOrd="0" destOrd="0" presId="urn:microsoft.com/office/officeart/2005/8/layout/hList7"/>
    <dgm:cxn modelId="{CCEC67CA-B9FD-4EF0-9EBF-373D7C11B4B2}" srcId="{ADB94473-A891-4B4E-91E7-7B0747CA5AA2}" destId="{65E5C59C-70FB-4646-84A5-7269D5212921}" srcOrd="2" destOrd="0" parTransId="{00D703C4-2131-4D59-BE1B-0739DC33F84C}" sibTransId="{E066034B-0A84-44BE-95CF-0319C09C33F7}"/>
    <dgm:cxn modelId="{D459B9F5-0573-4320-B98D-CAE2543AFAF4}" type="presOf" srcId="{65E5C59C-70FB-4646-84A5-7269D5212921}" destId="{C30A929C-1392-4C33-B339-440FCF48F5AF}" srcOrd="1" destOrd="0" presId="urn:microsoft.com/office/officeart/2005/8/layout/hList7"/>
    <dgm:cxn modelId="{94F4D7F5-9F38-4F67-B49B-0C287555335E}" type="presOf" srcId="{661F725B-6AC0-4352-BFB6-4DFBDC0BEEBA}" destId="{4C83681F-93AA-4AA1-9467-77948655FADA}" srcOrd="1" destOrd="0" presId="urn:microsoft.com/office/officeart/2005/8/layout/hList7"/>
    <dgm:cxn modelId="{6BAED5C2-063B-4612-A2B3-BDB592222C9A}" type="presParOf" srcId="{CC1973A1-BFFD-4E91-9BD8-A3B90AC92B42}" destId="{9F691F70-6DDC-4B21-B87A-B667BAC32435}" srcOrd="0" destOrd="0" presId="urn:microsoft.com/office/officeart/2005/8/layout/hList7"/>
    <dgm:cxn modelId="{B7076CB8-2013-43ED-BECA-A427CD13E3E2}" type="presParOf" srcId="{CC1973A1-BFFD-4E91-9BD8-A3B90AC92B42}" destId="{56E55035-3806-4094-B5EF-2DCF9AEBFD4D}" srcOrd="1" destOrd="0" presId="urn:microsoft.com/office/officeart/2005/8/layout/hList7"/>
    <dgm:cxn modelId="{ED35654C-9248-4B14-B055-C8E79DA7E289}" type="presParOf" srcId="{56E55035-3806-4094-B5EF-2DCF9AEBFD4D}" destId="{DB373606-5B29-44C2-ACAA-C0AC185C3894}" srcOrd="0" destOrd="0" presId="urn:microsoft.com/office/officeart/2005/8/layout/hList7"/>
    <dgm:cxn modelId="{F95A15B2-6F0D-4E81-9E9B-90652653EC2A}" type="presParOf" srcId="{DB373606-5B29-44C2-ACAA-C0AC185C3894}" destId="{FE61ED53-2AC7-49AD-A5B0-F2DC9E5C73A1}" srcOrd="0" destOrd="0" presId="urn:microsoft.com/office/officeart/2005/8/layout/hList7"/>
    <dgm:cxn modelId="{7DDDB21D-BD84-45B1-89BE-7380BECA71FD}" type="presParOf" srcId="{DB373606-5B29-44C2-ACAA-C0AC185C3894}" destId="{4C83681F-93AA-4AA1-9467-77948655FADA}" srcOrd="1" destOrd="0" presId="urn:microsoft.com/office/officeart/2005/8/layout/hList7"/>
    <dgm:cxn modelId="{8278320E-421A-4E9E-9E38-E8C22476B7E8}" type="presParOf" srcId="{DB373606-5B29-44C2-ACAA-C0AC185C3894}" destId="{A664FFED-3662-4547-B12F-6DC9BFCE2A36}" srcOrd="2" destOrd="0" presId="urn:microsoft.com/office/officeart/2005/8/layout/hList7"/>
    <dgm:cxn modelId="{F204E995-48E3-48DE-AD72-8B664B2C4BB1}" type="presParOf" srcId="{DB373606-5B29-44C2-ACAA-C0AC185C3894}" destId="{3753ADD8-D95E-482A-8FEC-AAB6C7A6F31C}" srcOrd="3" destOrd="0" presId="urn:microsoft.com/office/officeart/2005/8/layout/hList7"/>
    <dgm:cxn modelId="{19D826C1-C519-4CA5-B03C-E2A0738724C6}" type="presParOf" srcId="{56E55035-3806-4094-B5EF-2DCF9AEBFD4D}" destId="{57392866-54BE-44ED-98B4-81D8187812B1}" srcOrd="1" destOrd="0" presId="urn:microsoft.com/office/officeart/2005/8/layout/hList7"/>
    <dgm:cxn modelId="{221CEC73-DA0F-477A-BAEA-73C1F1F77261}" type="presParOf" srcId="{56E55035-3806-4094-B5EF-2DCF9AEBFD4D}" destId="{1907C219-0F9D-4136-AEE3-CFCD7C28961B}" srcOrd="2" destOrd="0" presId="urn:microsoft.com/office/officeart/2005/8/layout/hList7"/>
    <dgm:cxn modelId="{2529F9C2-6482-4844-95AC-E379D1F99403}" type="presParOf" srcId="{1907C219-0F9D-4136-AEE3-CFCD7C28961B}" destId="{CAE1CE8A-6F29-4581-B313-F2EA8F580933}" srcOrd="0" destOrd="0" presId="urn:microsoft.com/office/officeart/2005/8/layout/hList7"/>
    <dgm:cxn modelId="{79C79178-48FB-42E9-A888-5A89452989EA}" type="presParOf" srcId="{1907C219-0F9D-4136-AEE3-CFCD7C28961B}" destId="{FF7C8DE5-AB52-4BF2-A257-44BC06AFEA50}" srcOrd="1" destOrd="0" presId="urn:microsoft.com/office/officeart/2005/8/layout/hList7"/>
    <dgm:cxn modelId="{BC81BD3E-EED5-4676-8712-C54031DE4F20}" type="presParOf" srcId="{1907C219-0F9D-4136-AEE3-CFCD7C28961B}" destId="{EF869D0F-7DC2-48EC-B012-B67879EC92DE}" srcOrd="2" destOrd="0" presId="urn:microsoft.com/office/officeart/2005/8/layout/hList7"/>
    <dgm:cxn modelId="{D0F1EFAE-2482-4CAD-BB0D-09E62B92F744}" type="presParOf" srcId="{1907C219-0F9D-4136-AEE3-CFCD7C28961B}" destId="{ADEE4F5B-3706-43C9-A769-320D8E9B30FF}" srcOrd="3" destOrd="0" presId="urn:microsoft.com/office/officeart/2005/8/layout/hList7"/>
    <dgm:cxn modelId="{681660BC-5E54-4B03-8815-A25D0DAA3383}" type="presParOf" srcId="{56E55035-3806-4094-B5EF-2DCF9AEBFD4D}" destId="{276D90F4-AE80-4B37-B87B-615057727B57}" srcOrd="3" destOrd="0" presId="urn:microsoft.com/office/officeart/2005/8/layout/hList7"/>
    <dgm:cxn modelId="{516535A1-EE74-4EA6-BA0F-113EE735E531}" type="presParOf" srcId="{56E55035-3806-4094-B5EF-2DCF9AEBFD4D}" destId="{BC19DCF6-427D-4E66-AB50-FB6CEFE27AA9}" srcOrd="4" destOrd="0" presId="urn:microsoft.com/office/officeart/2005/8/layout/hList7"/>
    <dgm:cxn modelId="{355D0CD2-7910-4AF4-828F-F35F61EA3E84}" type="presParOf" srcId="{BC19DCF6-427D-4E66-AB50-FB6CEFE27AA9}" destId="{F9D4BB1E-1D7A-404D-8AE6-8A0BDF379712}" srcOrd="0" destOrd="0" presId="urn:microsoft.com/office/officeart/2005/8/layout/hList7"/>
    <dgm:cxn modelId="{DD3FAF2F-C14E-475F-AE36-58F2A74422B2}" type="presParOf" srcId="{BC19DCF6-427D-4E66-AB50-FB6CEFE27AA9}" destId="{C30A929C-1392-4C33-B339-440FCF48F5AF}" srcOrd="1" destOrd="0" presId="urn:microsoft.com/office/officeart/2005/8/layout/hList7"/>
    <dgm:cxn modelId="{04AF04D8-E565-4379-BE53-3C2E891D367D}" type="presParOf" srcId="{BC19DCF6-427D-4E66-AB50-FB6CEFE27AA9}" destId="{66CEB885-2CE9-42FF-B990-2F6CA8AAF87E}" srcOrd="2" destOrd="0" presId="urn:microsoft.com/office/officeart/2005/8/layout/hList7"/>
    <dgm:cxn modelId="{962F2584-2F9C-46DE-A2B8-12ABC509BC54}" type="presParOf" srcId="{BC19DCF6-427D-4E66-AB50-FB6CEFE27AA9}" destId="{1DEA62A5-0680-4458-A7FC-938FFCD9D1FC}" srcOrd="3" destOrd="0" presId="urn:microsoft.com/office/officeart/2005/8/layout/hList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61ED53-2AC7-49AD-A5B0-F2DC9E5C73A1}">
      <dsp:nvSpPr>
        <dsp:cNvPr id="0" name=""/>
        <dsp:cNvSpPr/>
      </dsp:nvSpPr>
      <dsp:spPr>
        <a:xfrm>
          <a:off x="1875" y="0"/>
          <a:ext cx="2918611" cy="44101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IE" sz="3200" kern="1200" noProof="0" dirty="0"/>
            <a:t>Globalisation/ resilient supply chains</a:t>
          </a:r>
        </a:p>
      </dsp:txBody>
      <dsp:txXfrm>
        <a:off x="1875" y="1764046"/>
        <a:ext cx="2918611" cy="1764046"/>
      </dsp:txXfrm>
    </dsp:sp>
    <dsp:sp modelId="{3753ADD8-D95E-482A-8FEC-AAB6C7A6F31C}">
      <dsp:nvSpPr>
        <dsp:cNvPr id="0" name=""/>
        <dsp:cNvSpPr/>
      </dsp:nvSpPr>
      <dsp:spPr>
        <a:xfrm>
          <a:off x="726897" y="264607"/>
          <a:ext cx="1468568" cy="1468568"/>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AE1CE8A-6F29-4581-B313-F2EA8F580933}">
      <dsp:nvSpPr>
        <dsp:cNvPr id="0" name=""/>
        <dsp:cNvSpPr/>
      </dsp:nvSpPr>
      <dsp:spPr>
        <a:xfrm>
          <a:off x="3008046" y="0"/>
          <a:ext cx="2918611" cy="44101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IE" sz="3200" kern="1200" noProof="0" dirty="0"/>
            <a:t>Digitalisation</a:t>
          </a:r>
        </a:p>
      </dsp:txBody>
      <dsp:txXfrm>
        <a:off x="3008046" y="1764046"/>
        <a:ext cx="2918611" cy="1764046"/>
      </dsp:txXfrm>
    </dsp:sp>
    <dsp:sp modelId="{ADEE4F5B-3706-43C9-A769-320D8E9B30FF}">
      <dsp:nvSpPr>
        <dsp:cNvPr id="0" name=""/>
        <dsp:cNvSpPr/>
      </dsp:nvSpPr>
      <dsp:spPr>
        <a:xfrm>
          <a:off x="3733067" y="264607"/>
          <a:ext cx="1468568" cy="1468568"/>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9D4BB1E-1D7A-404D-8AE6-8A0BDF379712}">
      <dsp:nvSpPr>
        <dsp:cNvPr id="0" name=""/>
        <dsp:cNvSpPr/>
      </dsp:nvSpPr>
      <dsp:spPr>
        <a:xfrm>
          <a:off x="6014216" y="0"/>
          <a:ext cx="2918611" cy="44101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IE" sz="3200" kern="1200" noProof="0" dirty="0"/>
            <a:t>Dynamic assessments</a:t>
          </a:r>
        </a:p>
      </dsp:txBody>
      <dsp:txXfrm>
        <a:off x="6014216" y="1764046"/>
        <a:ext cx="2918611" cy="1764046"/>
      </dsp:txXfrm>
    </dsp:sp>
    <dsp:sp modelId="{1DEA62A5-0680-4458-A7FC-938FFCD9D1FC}">
      <dsp:nvSpPr>
        <dsp:cNvPr id="0" name=""/>
        <dsp:cNvSpPr/>
      </dsp:nvSpPr>
      <dsp:spPr>
        <a:xfrm>
          <a:off x="6739237" y="264607"/>
          <a:ext cx="1468568" cy="1468568"/>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F691F70-6DDC-4B21-B87A-B667BAC32435}">
      <dsp:nvSpPr>
        <dsp:cNvPr id="0" name=""/>
        <dsp:cNvSpPr/>
      </dsp:nvSpPr>
      <dsp:spPr>
        <a:xfrm>
          <a:off x="357388" y="3528093"/>
          <a:ext cx="8219927" cy="661517"/>
        </a:xfrm>
        <a:prstGeom prst="leftRight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98056"/>
          </a:xfrm>
          <a:prstGeom prst="rect">
            <a:avLst/>
          </a:prstGeom>
        </p:spPr>
        <p:txBody>
          <a:bodyPr vert="horz" lIns="91440" tIns="45720" rIns="91440" bIns="45720" rtlCol="0"/>
          <a:lstStyle>
            <a:lvl1pPr algn="r">
              <a:defRPr sz="1200"/>
            </a:lvl1pPr>
          </a:lstStyle>
          <a:p>
            <a:fld id="{3A939EFE-0303-44F6-9A16-FD3B5E015DB1}" type="datetimeFigureOut">
              <a:rPr lang="en-GB" smtClean="0"/>
              <a:t>11/12/2023</a:t>
            </a:fld>
            <a:endParaRPr lang="en-GB"/>
          </a:p>
        </p:txBody>
      </p:sp>
      <p:sp>
        <p:nvSpPr>
          <p:cNvPr id="4" name="Footer Placeholder 3"/>
          <p:cNvSpPr>
            <a:spLocks noGrp="1"/>
          </p:cNvSpPr>
          <p:nvPr>
            <p:ph type="ftr" sz="quarter" idx="2"/>
          </p:nvPr>
        </p:nvSpPr>
        <p:spPr>
          <a:xfrm>
            <a:off x="0" y="9428584"/>
            <a:ext cx="2889938"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428584"/>
            <a:ext cx="2889938" cy="498055"/>
          </a:xfrm>
          <a:prstGeom prst="rect">
            <a:avLst/>
          </a:prstGeom>
        </p:spPr>
        <p:txBody>
          <a:bodyPr vert="horz" lIns="91440" tIns="45720" rIns="91440" bIns="45720" rtlCol="0" anchor="b"/>
          <a:lstStyle>
            <a:lvl1pPr algn="r">
              <a:defRPr sz="1200"/>
            </a:lvl1pPr>
          </a:lstStyle>
          <a:p>
            <a:fld id="{C4F04766-77AF-4EBE-9704-229FD5F6AD6A}" type="slidenum">
              <a:rPr lang="en-GB" smtClean="0"/>
              <a:t>‹#›</a:t>
            </a:fld>
            <a:endParaRPr lang="en-GB"/>
          </a:p>
        </p:txBody>
      </p:sp>
    </p:spTree>
    <p:extLst>
      <p:ext uri="{BB962C8B-B14F-4D97-AF65-F5344CB8AC3E}">
        <p14:creationId xmlns:p14="http://schemas.microsoft.com/office/powerpoint/2010/main" val="37889881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A3B926D1-0013-4A80-B64E-9D824EE65210}" type="datetimeFigureOut">
              <a:rPr lang="en-GB" smtClean="0"/>
              <a:t>11/12/2023</a:t>
            </a:fld>
            <a:endParaRPr lang="en-GB"/>
          </a:p>
        </p:txBody>
      </p:sp>
      <p:sp>
        <p:nvSpPr>
          <p:cNvPr id="4" name="Slide Image Placeholder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77194"/>
            <a:ext cx="533527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59CF2995-AB43-4B7C-B8CD-9DC7C3692A9C}" type="slidenum">
              <a:rPr lang="en-GB" smtClean="0"/>
              <a:t>‹#›</a:t>
            </a:fld>
            <a:endParaRPr lang="en-GB"/>
          </a:p>
        </p:txBody>
      </p:sp>
    </p:spTree>
    <p:extLst>
      <p:ext uri="{BB962C8B-B14F-4D97-AF65-F5344CB8AC3E}">
        <p14:creationId xmlns:p14="http://schemas.microsoft.com/office/powerpoint/2010/main" val="146078466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59CF2995-AB43-4B7C-B8CD-9DC7C3692A9C}" type="slidenum">
              <a:rPr lang="en-GB" smtClean="0"/>
              <a:t>1</a:t>
            </a:fld>
            <a:endParaRPr lang="en-GB" dirty="0"/>
          </a:p>
        </p:txBody>
      </p:sp>
    </p:spTree>
    <p:extLst>
      <p:ext uri="{BB962C8B-B14F-4D97-AF65-F5344CB8AC3E}">
        <p14:creationId xmlns:p14="http://schemas.microsoft.com/office/powerpoint/2010/main" val="2979992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5"/>
          </p:nvPr>
        </p:nvSpPr>
        <p:spPr/>
        <p:txBody>
          <a:bodyPr/>
          <a:lstStyle/>
          <a:p>
            <a:fld id="{59CF2995-AB43-4B7C-B8CD-9DC7C3692A9C}" type="slidenum">
              <a:rPr lang="en-GB" smtClean="0"/>
              <a:t>14</a:t>
            </a:fld>
            <a:endParaRPr lang="en-GB"/>
          </a:p>
        </p:txBody>
      </p:sp>
    </p:spTree>
    <p:extLst>
      <p:ext uri="{BB962C8B-B14F-4D97-AF65-F5344CB8AC3E}">
        <p14:creationId xmlns:p14="http://schemas.microsoft.com/office/powerpoint/2010/main" val="4100649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5"/>
          </p:nvPr>
        </p:nvSpPr>
        <p:spPr/>
        <p:txBody>
          <a:bodyPr/>
          <a:lstStyle/>
          <a:p>
            <a:fld id="{59CF2995-AB43-4B7C-B8CD-9DC7C3692A9C}" type="slidenum">
              <a:rPr lang="en-GB" smtClean="0"/>
              <a:t>16</a:t>
            </a:fld>
            <a:endParaRPr lang="en-GB"/>
          </a:p>
        </p:txBody>
      </p:sp>
    </p:spTree>
    <p:extLst>
      <p:ext uri="{BB962C8B-B14F-4D97-AF65-F5344CB8AC3E}">
        <p14:creationId xmlns:p14="http://schemas.microsoft.com/office/powerpoint/2010/main" val="39406646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5"/>
          </p:nvPr>
        </p:nvSpPr>
        <p:spPr/>
        <p:txBody>
          <a:bodyPr/>
          <a:lstStyle/>
          <a:p>
            <a:fld id="{59CF2995-AB43-4B7C-B8CD-9DC7C3692A9C}" type="slidenum">
              <a:rPr lang="en-GB" smtClean="0"/>
              <a:t>17</a:t>
            </a:fld>
            <a:endParaRPr lang="en-GB"/>
          </a:p>
        </p:txBody>
      </p:sp>
    </p:spTree>
    <p:extLst>
      <p:ext uri="{BB962C8B-B14F-4D97-AF65-F5344CB8AC3E}">
        <p14:creationId xmlns:p14="http://schemas.microsoft.com/office/powerpoint/2010/main" val="1720460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US" sz="1800" b="1" i="1" dirty="0">
                <a:solidFill>
                  <a:srgbClr val="024EA2"/>
                </a:solidFill>
              </a:rPr>
              <a:t>Targeted market definition </a:t>
            </a:r>
            <a:r>
              <a:rPr lang="en-US" sz="1800" i="1" dirty="0"/>
              <a:t>to promote </a:t>
            </a:r>
            <a:r>
              <a:rPr lang="en-US" sz="1800" b="1" i="1" dirty="0">
                <a:solidFill>
                  <a:srgbClr val="024EA2"/>
                </a:solidFill>
              </a:rPr>
              <a:t>industrial policy goals </a:t>
            </a:r>
            <a:r>
              <a:rPr lang="en-US" sz="1800" i="1" dirty="0"/>
              <a:t>(e.g. resilience of European companies)?</a:t>
            </a:r>
          </a:p>
          <a:p>
            <a:pPr lvl="1">
              <a:spcAft>
                <a:spcPts val="600"/>
              </a:spcAft>
              <a:buFont typeface="Wingdings" panose="05000000000000000000" pitchFamily="2" charset="2"/>
              <a:buChar char="Ø"/>
            </a:pPr>
            <a:r>
              <a:rPr lang="en-US" sz="1600" dirty="0"/>
              <a:t>Market definition is a fact-based exercise; presumptions on its scope would be against the case law of the EU courts and our practice. Such presumptions may also be counterproductive (market definition cannot differ for EU and non-EU companies); it is only the first step of competitive assessments, not prejudging any outcome</a:t>
            </a:r>
          </a:p>
          <a:p>
            <a:pPr>
              <a:spcBef>
                <a:spcPts val="600"/>
              </a:spcBef>
              <a:spcAft>
                <a:spcPts val="600"/>
              </a:spcAft>
            </a:pPr>
            <a:r>
              <a:rPr lang="en-US" sz="1800" i="1" dirty="0"/>
              <a:t>Shouldn’t </a:t>
            </a:r>
            <a:r>
              <a:rPr lang="en-US" sz="1800" b="1" i="1" dirty="0">
                <a:solidFill>
                  <a:srgbClr val="024EA2"/>
                </a:solidFill>
              </a:rPr>
              <a:t>trade flows always lead to the widening </a:t>
            </a:r>
            <a:r>
              <a:rPr lang="en-US" sz="1800" i="1" dirty="0"/>
              <a:t>of geographic markets?</a:t>
            </a:r>
          </a:p>
          <a:p>
            <a:pPr lvl="1">
              <a:spcAft>
                <a:spcPts val="600"/>
              </a:spcAft>
              <a:buFont typeface="Wingdings" panose="05000000000000000000" pitchFamily="2" charset="2"/>
              <a:buChar char="Ø"/>
            </a:pPr>
            <a:r>
              <a:rPr lang="en-US" sz="1600" dirty="0"/>
              <a:t>Market definitions must be based on solid evidence and market realities. Even where trade flows do not lead to wider markets, constraints by importers are fully factored in our final decisions.</a:t>
            </a:r>
          </a:p>
          <a:p>
            <a:pPr>
              <a:spcBef>
                <a:spcPts val="600"/>
              </a:spcBef>
              <a:spcAft>
                <a:spcPts val="600"/>
              </a:spcAft>
            </a:pPr>
            <a:r>
              <a:rPr lang="en-IE" sz="1800" i="1" dirty="0"/>
              <a:t>The Commission needs to </a:t>
            </a:r>
            <a:r>
              <a:rPr lang="en-IE" sz="1800" b="1" i="1" dirty="0">
                <a:solidFill>
                  <a:srgbClr val="024EA2"/>
                </a:solidFill>
              </a:rPr>
              <a:t>accept future changes to market conditions </a:t>
            </a:r>
            <a:r>
              <a:rPr lang="en-IE" sz="1800" i="1" dirty="0"/>
              <a:t>in its market definition</a:t>
            </a:r>
            <a:r>
              <a:rPr lang="en-US" sz="1800" i="1" dirty="0"/>
              <a:t>.</a:t>
            </a:r>
          </a:p>
          <a:p>
            <a:pPr lvl="1">
              <a:spcAft>
                <a:spcPts val="600"/>
              </a:spcAft>
              <a:buFont typeface="Wingdings" panose="05000000000000000000" pitchFamily="2" charset="2"/>
              <a:buChar char="Ø"/>
            </a:pPr>
            <a:r>
              <a:rPr lang="en-US" sz="1600" dirty="0"/>
              <a:t>The Notice accepts that companies can rely on future changes where the case calls for a forward-looking assessment and where there would be effective changes in the general dynamics of demand and supply within the period that is relevant for the assessment. </a:t>
            </a:r>
          </a:p>
          <a:p>
            <a:pPr>
              <a:spcBef>
                <a:spcPts val="600"/>
              </a:spcBef>
              <a:spcAft>
                <a:spcPts val="600"/>
              </a:spcAft>
            </a:pPr>
            <a:r>
              <a:rPr lang="en-US" sz="1800" b="1" i="1" dirty="0">
                <a:solidFill>
                  <a:srgbClr val="024EA2"/>
                </a:solidFill>
              </a:rPr>
              <a:t>Too high-level guidance </a:t>
            </a:r>
            <a:r>
              <a:rPr lang="en-US" sz="1800" i="1" dirty="0"/>
              <a:t>(on digital markets) without determining specific market definition outcomes?</a:t>
            </a:r>
          </a:p>
          <a:p>
            <a:pPr lvl="1">
              <a:spcAft>
                <a:spcPts val="600"/>
              </a:spcAft>
              <a:buFont typeface="Wingdings" panose="05000000000000000000" pitchFamily="2" charset="2"/>
              <a:buChar char="Ø"/>
            </a:pPr>
            <a:r>
              <a:rPr lang="en-US" sz="1600" dirty="0"/>
              <a:t>MD needs to remain a flexible, dynamic tool that caters for all market circumstances and withstands the test of time </a:t>
            </a:r>
          </a:p>
          <a:p>
            <a:endParaRPr lang="en-IE" dirty="0"/>
          </a:p>
          <a:p>
            <a:endParaRPr lang="de-DE" dirty="0"/>
          </a:p>
        </p:txBody>
      </p:sp>
      <p:sp>
        <p:nvSpPr>
          <p:cNvPr id="4" name="Slide Number Placeholder 3"/>
          <p:cNvSpPr>
            <a:spLocks noGrp="1"/>
          </p:cNvSpPr>
          <p:nvPr>
            <p:ph type="sldNum" sz="quarter" idx="10"/>
          </p:nvPr>
        </p:nvSpPr>
        <p:spPr/>
        <p:txBody>
          <a:bodyPr/>
          <a:lstStyle/>
          <a:p>
            <a:fld id="{59CF2995-AB43-4B7C-B8CD-9DC7C3692A9C}" type="slidenum">
              <a:rPr lang="en-GB" smtClean="0"/>
              <a:t>6</a:t>
            </a:fld>
            <a:endParaRPr lang="en-GB"/>
          </a:p>
        </p:txBody>
      </p:sp>
    </p:spTree>
    <p:extLst>
      <p:ext uri="{BB962C8B-B14F-4D97-AF65-F5344CB8AC3E}">
        <p14:creationId xmlns:p14="http://schemas.microsoft.com/office/powerpoint/2010/main" val="738530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fld id="{59CF2995-AB43-4B7C-B8CD-9DC7C3692A9C}" type="slidenum">
              <a:rPr lang="en-GB" smtClean="0"/>
              <a:t>7</a:t>
            </a:fld>
            <a:endParaRPr lang="en-GB"/>
          </a:p>
        </p:txBody>
      </p:sp>
    </p:spTree>
    <p:extLst>
      <p:ext uri="{BB962C8B-B14F-4D97-AF65-F5344CB8AC3E}">
        <p14:creationId xmlns:p14="http://schemas.microsoft.com/office/powerpoint/2010/main" val="3683098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9CF2995-AB43-4B7C-B8CD-9DC7C3692A9C}" type="slidenum">
              <a:rPr lang="en-GB" smtClean="0"/>
              <a:t>8</a:t>
            </a:fld>
            <a:endParaRPr lang="en-GB" dirty="0"/>
          </a:p>
        </p:txBody>
      </p:sp>
    </p:spTree>
    <p:extLst>
      <p:ext uri="{BB962C8B-B14F-4D97-AF65-F5344CB8AC3E}">
        <p14:creationId xmlns:p14="http://schemas.microsoft.com/office/powerpoint/2010/main" val="19153810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dirty="0">
              <a:effectLst/>
              <a:latin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59CF2995-AB43-4B7C-B8CD-9DC7C3692A9C}" type="slidenum">
              <a:rPr lang="en-GB" smtClean="0"/>
              <a:t>9</a:t>
            </a:fld>
            <a:endParaRPr lang="en-GB" dirty="0"/>
          </a:p>
        </p:txBody>
      </p:sp>
    </p:spTree>
    <p:extLst>
      <p:ext uri="{BB962C8B-B14F-4D97-AF65-F5344CB8AC3E}">
        <p14:creationId xmlns:p14="http://schemas.microsoft.com/office/powerpoint/2010/main" val="8306471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9CF2995-AB43-4B7C-B8CD-9DC7C3692A9C}" type="slidenum">
              <a:rPr lang="en-GB" smtClean="0"/>
              <a:t>10</a:t>
            </a:fld>
            <a:endParaRPr lang="en-GB" dirty="0"/>
          </a:p>
        </p:txBody>
      </p:sp>
    </p:spTree>
    <p:extLst>
      <p:ext uri="{BB962C8B-B14F-4D97-AF65-F5344CB8AC3E}">
        <p14:creationId xmlns:p14="http://schemas.microsoft.com/office/powerpoint/2010/main" val="3010047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9CF2995-AB43-4B7C-B8CD-9DC7C3692A9C}" type="slidenum">
              <a:rPr lang="en-GB" smtClean="0"/>
              <a:t>11</a:t>
            </a:fld>
            <a:endParaRPr lang="en-GB"/>
          </a:p>
        </p:txBody>
      </p:sp>
    </p:spTree>
    <p:extLst>
      <p:ext uri="{BB962C8B-B14F-4D97-AF65-F5344CB8AC3E}">
        <p14:creationId xmlns:p14="http://schemas.microsoft.com/office/powerpoint/2010/main" val="40772513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59CF2995-AB43-4B7C-B8CD-9DC7C3692A9C}" type="slidenum">
              <a:rPr lang="en-GB" smtClean="0"/>
              <a:t>12</a:t>
            </a:fld>
            <a:endParaRPr lang="en-GB" dirty="0"/>
          </a:p>
        </p:txBody>
      </p:sp>
    </p:spTree>
    <p:extLst>
      <p:ext uri="{BB962C8B-B14F-4D97-AF65-F5344CB8AC3E}">
        <p14:creationId xmlns:p14="http://schemas.microsoft.com/office/powerpoint/2010/main" val="26992322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a:p>
            <a:pPr marL="0" indent="0">
              <a:buFontTx/>
              <a:buNone/>
            </a:pPr>
            <a:endParaRPr lang="en-IE" dirty="0"/>
          </a:p>
        </p:txBody>
      </p:sp>
      <p:sp>
        <p:nvSpPr>
          <p:cNvPr id="4" name="Slide Number Placeholder 3"/>
          <p:cNvSpPr>
            <a:spLocks noGrp="1"/>
          </p:cNvSpPr>
          <p:nvPr>
            <p:ph type="sldNum" sz="quarter" idx="5"/>
          </p:nvPr>
        </p:nvSpPr>
        <p:spPr/>
        <p:txBody>
          <a:bodyPr/>
          <a:lstStyle/>
          <a:p>
            <a:fld id="{59CF2995-AB43-4B7C-B8CD-9DC7C3692A9C}" type="slidenum">
              <a:rPr lang="en-GB" smtClean="0"/>
              <a:t>13</a:t>
            </a:fld>
            <a:endParaRPr lang="en-GB"/>
          </a:p>
        </p:txBody>
      </p:sp>
    </p:spTree>
    <p:extLst>
      <p:ext uri="{BB962C8B-B14F-4D97-AF65-F5344CB8AC3E}">
        <p14:creationId xmlns:p14="http://schemas.microsoft.com/office/powerpoint/2010/main" val="40004517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3"/>
            <a:ext cx="12192000" cy="5779827"/>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4418049"/>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19" name="Text Placeholder 18"/>
          <p:cNvSpPr>
            <a:spLocks noGrp="1"/>
          </p:cNvSpPr>
          <p:nvPr>
            <p:ph type="body" sz="quarter" idx="13"/>
          </p:nvPr>
        </p:nvSpPr>
        <p:spPr>
          <a:xfrm>
            <a:off x="6096000" y="5557903"/>
            <a:ext cx="5040313" cy="528998"/>
          </a:xfrm>
        </p:spPr>
        <p:txBody>
          <a:bodyPr>
            <a:noAutofit/>
          </a:bodyPr>
          <a:lstStyle>
            <a:lvl1pPr marL="0" indent="0" algn="r">
              <a:buFontTx/>
              <a:buNone/>
              <a:defRPr sz="2200" i="1">
                <a:solidFill>
                  <a:schemeClr val="bg1"/>
                </a:solidFill>
              </a:defRPr>
            </a:lvl1pPr>
          </a:lstStyle>
          <a:p>
            <a:pPr lvl="0"/>
            <a:r>
              <a:rPr lang="en-US"/>
              <a:t>Edit Master text styles</a:t>
            </a:r>
          </a:p>
        </p:txBody>
      </p:sp>
    </p:spTree>
    <p:extLst>
      <p:ext uri="{BB962C8B-B14F-4D97-AF65-F5344CB8AC3E}">
        <p14:creationId xmlns:p14="http://schemas.microsoft.com/office/powerpoint/2010/main" val="39921833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5"/>
            <a:ext cx="5328000" cy="3906435"/>
          </a:xfrm>
        </p:spPr>
        <p:txBody>
          <a:bodyPr>
            <a:noAutofit/>
          </a:bodyPr>
          <a:lstStyle>
            <a:lvl3pPr>
              <a:spcBef>
                <a:spcPts val="0"/>
              </a:spcBef>
              <a:defRPr/>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402250" y="1825625"/>
            <a:ext cx="5328000" cy="3906435"/>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Slide Number Placeholder 6"/>
          <p:cNvSpPr>
            <a:spLocks noGrp="1"/>
          </p:cNvSpPr>
          <p:nvPr>
            <p:ph type="sldNum" sz="quarter" idx="12"/>
          </p:nvPr>
        </p:nvSpPr>
        <p:spPr/>
        <p:txBody>
          <a:bodyPr/>
          <a:lstStyle/>
          <a:p>
            <a:fld id="{F46C79FD-C571-418B-AB0F-5EE936C85276}" type="slidenum">
              <a:rPr lang="en-GB" smtClean="0"/>
              <a:t>‹#›</a:t>
            </a:fld>
            <a:endParaRPr lang="en-GB"/>
          </a:p>
        </p:txBody>
      </p:sp>
      <p:cxnSp>
        <p:nvCxnSpPr>
          <p:cNvPr id="10" name="Straight Connector 9"/>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1246774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6"/>
            <a:ext cx="3358489" cy="3763134"/>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Slide Number Placeholder 6"/>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9" name="Content Placeholder 2"/>
          <p:cNvSpPr>
            <a:spLocks noGrp="1"/>
          </p:cNvSpPr>
          <p:nvPr>
            <p:ph sz="half" idx="13"/>
          </p:nvPr>
        </p:nvSpPr>
        <p:spPr>
          <a:xfrm>
            <a:off x="4604979" y="1825625"/>
            <a:ext cx="3358489" cy="3763134"/>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Content Placeholder 2"/>
          <p:cNvSpPr>
            <a:spLocks noGrp="1"/>
          </p:cNvSpPr>
          <p:nvPr>
            <p:ph sz="half" idx="14"/>
          </p:nvPr>
        </p:nvSpPr>
        <p:spPr>
          <a:xfrm>
            <a:off x="8371761" y="1825625"/>
            <a:ext cx="3358489" cy="3763134"/>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cxnSp>
        <p:nvCxnSpPr>
          <p:cNvPr id="12" name="Straight Connector 11"/>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2207101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p:spPr>
        <p:txBody>
          <a:bodyPr wrap="square" anchor="b">
            <a:noAutofit/>
          </a:bodyPr>
          <a:lstStyle>
            <a:lvl1pPr marL="0" indent="0">
              <a:buNone/>
              <a:defRPr sz="28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097331"/>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72200" y="1681163"/>
            <a:ext cx="5183188" cy="823912"/>
          </a:xfrm>
          <a:noFill/>
        </p:spPr>
        <p:txBody>
          <a:bodyPr wrap="square" anchor="b">
            <a:noAutofit/>
          </a:bodyPr>
          <a:lstStyle>
            <a:lvl1pPr marL="0" indent="0">
              <a:buNone/>
              <a:defRPr sz="28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097331"/>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Slide Number Placeholder 8"/>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12" name="Straight Connector 11"/>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2742694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1484301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5" name="Picture Placeholder 4"/>
          <p:cNvSpPr>
            <a:spLocks noGrp="1"/>
          </p:cNvSpPr>
          <p:nvPr>
            <p:ph type="pic" sz="quarter" idx="13"/>
          </p:nvPr>
        </p:nvSpPr>
        <p:spPr>
          <a:xfrm>
            <a:off x="-59635" y="-59635"/>
            <a:ext cx="6155635" cy="6983896"/>
          </a:xfrm>
          <a:solidFill>
            <a:schemeClr val="bg2"/>
          </a:solidFill>
          <a:ln w="28575">
            <a:solidFill>
              <a:schemeClr val="accent5"/>
            </a:solidFill>
          </a:ln>
        </p:spPr>
        <p:txBody>
          <a:bodyPr/>
          <a:lstStyle/>
          <a:p>
            <a:r>
              <a:rPr lang="en-US"/>
              <a:t>Click icon to add picture</a:t>
            </a:r>
            <a:endParaRPr lang="en-GB" dirty="0"/>
          </a:p>
        </p:txBody>
      </p:sp>
      <p:sp>
        <p:nvSpPr>
          <p:cNvPr id="10" name="Rectangle 9"/>
          <p:cNvSpPr/>
          <p:nvPr userDrawn="1"/>
        </p:nvSpPr>
        <p:spPr>
          <a:xfrm>
            <a:off x="3214048" y="1992573"/>
            <a:ext cx="8550322" cy="36166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19447" y="743802"/>
            <a:ext cx="544923" cy="544923"/>
          </a:xfrm>
          <a:prstGeom prst="rect">
            <a:avLst/>
          </a:prstGeom>
        </p:spPr>
      </p:pic>
      <p:sp>
        <p:nvSpPr>
          <p:cNvPr id="3" name="Content Placeholder 2"/>
          <p:cNvSpPr>
            <a:spLocks noGrp="1"/>
          </p:cNvSpPr>
          <p:nvPr>
            <p:ph idx="1"/>
          </p:nvPr>
        </p:nvSpPr>
        <p:spPr>
          <a:xfrm>
            <a:off x="3538331" y="1992572"/>
            <a:ext cx="8226040" cy="3616657"/>
          </a:xfrm>
          <a:solidFill>
            <a:schemeClr val="bg1"/>
          </a:solidFill>
        </p:spPr>
        <p:txBody>
          <a:bodyPr lIns="360000" tIns="360000" rIns="360000" bIns="360000" anchor="ctr" anchorCtr="0">
            <a:noAutofit/>
          </a:bodyPr>
          <a:lstStyle>
            <a:lvl1pPr marL="0" indent="0">
              <a:buFontTx/>
              <a:buNone/>
              <a:defRPr i="1">
                <a:solidFill>
                  <a:schemeClr val="tx2"/>
                </a:solidFill>
              </a:defRPr>
            </a:lvl1pPr>
          </a:lstStyle>
          <a:p>
            <a:pPr lvl="0"/>
            <a:r>
              <a:rPr lang="en-US"/>
              <a:t>Edit Master text styles</a:t>
            </a:r>
          </a:p>
        </p:txBody>
      </p:sp>
    </p:spTree>
    <p:extLst>
      <p:ext uri="{BB962C8B-B14F-4D97-AF65-F5344CB8AC3E}">
        <p14:creationId xmlns:p14="http://schemas.microsoft.com/office/powerpoint/2010/main" val="178406293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and Content (half p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6817056" y="1825625"/>
            <a:ext cx="4926841" cy="3769957"/>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lstStyle/>
          <a:p>
            <a:fld id="{F46C79FD-C571-418B-AB0F-5EE936C85276}" type="slidenum">
              <a:rPr lang="en-GB" smtClean="0"/>
              <a:t>‹#›</a:t>
            </a:fld>
            <a:endParaRPr lang="en-GB"/>
          </a:p>
        </p:txBody>
      </p:sp>
      <p:sp>
        <p:nvSpPr>
          <p:cNvPr id="10" name="Title Placeholder 1"/>
          <p:cNvSpPr>
            <a:spLocks noGrp="1"/>
          </p:cNvSpPr>
          <p:nvPr>
            <p:ph type="title"/>
          </p:nvPr>
        </p:nvSpPr>
        <p:spPr>
          <a:xfrm>
            <a:off x="6817056" y="482860"/>
            <a:ext cx="4669266"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7" name="Picture Placeholder 4"/>
          <p:cNvSpPr>
            <a:spLocks noGrp="1"/>
          </p:cNvSpPr>
          <p:nvPr>
            <p:ph type="pic" sz="quarter" idx="13"/>
          </p:nvPr>
        </p:nvSpPr>
        <p:spPr>
          <a:xfrm>
            <a:off x="-46383" y="-46383"/>
            <a:ext cx="6142383" cy="6964017"/>
          </a:xfrm>
          <a:solidFill>
            <a:schemeClr val="bg2"/>
          </a:solidFill>
          <a:ln w="28575">
            <a:solidFill>
              <a:schemeClr val="accent5"/>
            </a:solidFill>
          </a:ln>
        </p:spPr>
        <p:txBody>
          <a:bodyPr/>
          <a:lstStyle/>
          <a:p>
            <a:r>
              <a:rPr lang="en-US"/>
              <a:t>Click icon to add picture</a:t>
            </a:r>
            <a:endParaRPr lang="en-GB" dirty="0"/>
          </a:p>
        </p:txBody>
      </p:sp>
    </p:spTree>
    <p:extLst>
      <p:ext uri="{BB962C8B-B14F-4D97-AF65-F5344CB8AC3E}">
        <p14:creationId xmlns:p14="http://schemas.microsoft.com/office/powerpoint/2010/main" val="369203447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 image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Picture Placeholder 2"/>
          <p:cNvSpPr>
            <a:spLocks noGrp="1"/>
          </p:cNvSpPr>
          <p:nvPr>
            <p:ph type="pic" sz="quarter" idx="13"/>
          </p:nvPr>
        </p:nvSpPr>
        <p:spPr>
          <a:xfrm>
            <a:off x="970722" y="2284667"/>
            <a:ext cx="3141663" cy="2090737"/>
          </a:xfrm>
          <a:solidFill>
            <a:schemeClr val="bg2"/>
          </a:solidFill>
        </p:spPr>
        <p:txBody>
          <a:bodyPr/>
          <a:lstStyle/>
          <a:p>
            <a:r>
              <a:rPr lang="en-US"/>
              <a:t>Click icon to add picture</a:t>
            </a:r>
            <a:endParaRPr lang="en-GB"/>
          </a:p>
        </p:txBody>
      </p:sp>
      <p:sp>
        <p:nvSpPr>
          <p:cNvPr id="11" name="Picture Placeholder 2"/>
          <p:cNvSpPr>
            <a:spLocks noGrp="1"/>
          </p:cNvSpPr>
          <p:nvPr>
            <p:ph type="pic" sz="quarter" idx="14"/>
          </p:nvPr>
        </p:nvSpPr>
        <p:spPr>
          <a:xfrm>
            <a:off x="7901451" y="2284668"/>
            <a:ext cx="3141663" cy="2090737"/>
          </a:xfrm>
          <a:solidFill>
            <a:schemeClr val="bg2"/>
          </a:solidFill>
        </p:spPr>
        <p:txBody>
          <a:bodyPr/>
          <a:lstStyle/>
          <a:p>
            <a:r>
              <a:rPr lang="en-US"/>
              <a:t>Click icon to add picture</a:t>
            </a:r>
            <a:endParaRPr lang="en-GB"/>
          </a:p>
        </p:txBody>
      </p:sp>
      <p:sp>
        <p:nvSpPr>
          <p:cNvPr id="12" name="Picture Placeholder 2"/>
          <p:cNvSpPr>
            <a:spLocks noGrp="1"/>
          </p:cNvSpPr>
          <p:nvPr>
            <p:ph type="pic" sz="quarter" idx="15"/>
          </p:nvPr>
        </p:nvSpPr>
        <p:spPr>
          <a:xfrm>
            <a:off x="4436086" y="2284667"/>
            <a:ext cx="3141663" cy="2090737"/>
          </a:xfrm>
          <a:solidFill>
            <a:schemeClr val="bg2"/>
          </a:solidFill>
        </p:spPr>
        <p:txBody>
          <a:bodyPr/>
          <a:lstStyle/>
          <a:p>
            <a:r>
              <a:rPr lang="en-US"/>
              <a:t>Click icon to add picture</a:t>
            </a:r>
            <a:endParaRPr lang="en-GB"/>
          </a:p>
        </p:txBody>
      </p:sp>
      <p:sp>
        <p:nvSpPr>
          <p:cNvPr id="13" name="Text Placeholder 12"/>
          <p:cNvSpPr>
            <a:spLocks noGrp="1"/>
          </p:cNvSpPr>
          <p:nvPr>
            <p:ph type="body" sz="quarter" idx="16"/>
          </p:nvPr>
        </p:nvSpPr>
        <p:spPr>
          <a:xfrm>
            <a:off x="1206774" y="4038684"/>
            <a:ext cx="2669558" cy="1524235"/>
          </a:xfrm>
          <a:solidFill>
            <a:schemeClr val="bg1"/>
          </a:solidFill>
        </p:spPr>
        <p:txBody>
          <a:bodyPr tIns="90000"/>
          <a:lstStyle>
            <a:lvl1pPr marL="0" indent="0" algn="ctr">
              <a:buNone/>
              <a:defRPr sz="2000"/>
            </a:lvl1pPr>
          </a:lstStyle>
          <a:p>
            <a:pPr lvl="0"/>
            <a:r>
              <a:rPr lang="en-US"/>
              <a:t>Edit Master text styles</a:t>
            </a:r>
          </a:p>
        </p:txBody>
      </p:sp>
      <p:sp>
        <p:nvSpPr>
          <p:cNvPr id="15" name="Text Placeholder 12"/>
          <p:cNvSpPr>
            <a:spLocks noGrp="1"/>
          </p:cNvSpPr>
          <p:nvPr>
            <p:ph type="body" sz="quarter" idx="17"/>
          </p:nvPr>
        </p:nvSpPr>
        <p:spPr>
          <a:xfrm>
            <a:off x="4672139" y="4041944"/>
            <a:ext cx="2669558" cy="1524235"/>
          </a:xfrm>
          <a:solidFill>
            <a:schemeClr val="bg1"/>
          </a:solidFill>
        </p:spPr>
        <p:txBody>
          <a:bodyPr tIns="90000"/>
          <a:lstStyle>
            <a:lvl1pPr marL="0" indent="0" algn="ctr">
              <a:buNone/>
              <a:defRPr sz="2000"/>
            </a:lvl1pPr>
          </a:lstStyle>
          <a:p>
            <a:pPr lvl="0"/>
            <a:r>
              <a:rPr lang="en-US"/>
              <a:t>Edit Master text styles</a:t>
            </a:r>
          </a:p>
        </p:txBody>
      </p:sp>
      <p:sp>
        <p:nvSpPr>
          <p:cNvPr id="16" name="Text Placeholder 12"/>
          <p:cNvSpPr>
            <a:spLocks noGrp="1"/>
          </p:cNvSpPr>
          <p:nvPr>
            <p:ph type="body" sz="quarter" idx="18"/>
          </p:nvPr>
        </p:nvSpPr>
        <p:spPr>
          <a:xfrm>
            <a:off x="8137503" y="4037437"/>
            <a:ext cx="2669558" cy="1524235"/>
          </a:xfrm>
          <a:solidFill>
            <a:schemeClr val="bg1"/>
          </a:solidFill>
        </p:spPr>
        <p:txBody>
          <a:bodyPr tIns="90000"/>
          <a:lstStyle>
            <a:lvl1pPr marL="0" indent="0" algn="ctr">
              <a:buNone/>
              <a:defRPr sz="2000"/>
            </a:lvl1pPr>
          </a:lstStyle>
          <a:p>
            <a:pPr lvl="0"/>
            <a:r>
              <a:rPr lang="en-US"/>
              <a:t>Edit Master text styles</a:t>
            </a:r>
          </a:p>
        </p:txBody>
      </p:sp>
    </p:spTree>
    <p:extLst>
      <p:ext uri="{BB962C8B-B14F-4D97-AF65-F5344CB8AC3E}">
        <p14:creationId xmlns:p14="http://schemas.microsoft.com/office/powerpoint/2010/main" val="17801072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 image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Picture Placeholder 2"/>
          <p:cNvSpPr>
            <a:spLocks noGrp="1"/>
          </p:cNvSpPr>
          <p:nvPr>
            <p:ph type="pic" sz="quarter" idx="13"/>
          </p:nvPr>
        </p:nvSpPr>
        <p:spPr>
          <a:xfrm>
            <a:off x="3713869" y="2159957"/>
            <a:ext cx="2461591" cy="1638158"/>
          </a:xfrm>
          <a:solidFill>
            <a:schemeClr val="bg2"/>
          </a:solidFill>
        </p:spPr>
        <p:txBody>
          <a:bodyPr/>
          <a:lstStyle/>
          <a:p>
            <a:r>
              <a:rPr lang="en-US"/>
              <a:t>Click icon to add picture</a:t>
            </a:r>
            <a:endParaRPr lang="en-GB"/>
          </a:p>
        </p:txBody>
      </p:sp>
      <p:sp>
        <p:nvSpPr>
          <p:cNvPr id="11" name="Picture Placeholder 2"/>
          <p:cNvSpPr>
            <a:spLocks noGrp="1"/>
          </p:cNvSpPr>
          <p:nvPr>
            <p:ph type="pic" sz="quarter" idx="14"/>
          </p:nvPr>
        </p:nvSpPr>
        <p:spPr>
          <a:xfrm>
            <a:off x="3713868" y="3968881"/>
            <a:ext cx="2461591" cy="1638158"/>
          </a:xfrm>
          <a:solidFill>
            <a:schemeClr val="bg2"/>
          </a:solidFill>
        </p:spPr>
        <p:txBody>
          <a:bodyPr/>
          <a:lstStyle/>
          <a:p>
            <a:r>
              <a:rPr lang="en-US"/>
              <a:t>Click icon to add picture</a:t>
            </a:r>
            <a:endParaRPr lang="en-GB"/>
          </a:p>
        </p:txBody>
      </p:sp>
      <p:sp>
        <p:nvSpPr>
          <p:cNvPr id="12" name="Picture Placeholder 2"/>
          <p:cNvSpPr>
            <a:spLocks noGrp="1"/>
          </p:cNvSpPr>
          <p:nvPr>
            <p:ph type="pic" sz="quarter" idx="15"/>
          </p:nvPr>
        </p:nvSpPr>
        <p:spPr>
          <a:xfrm>
            <a:off x="6324547" y="2159956"/>
            <a:ext cx="2461593" cy="1638159"/>
          </a:xfrm>
          <a:solidFill>
            <a:schemeClr val="bg2"/>
          </a:solidFill>
        </p:spPr>
        <p:txBody>
          <a:bodyPr/>
          <a:lstStyle/>
          <a:p>
            <a:r>
              <a:rPr lang="en-US"/>
              <a:t>Click icon to add picture</a:t>
            </a:r>
            <a:endParaRPr lang="en-GB"/>
          </a:p>
        </p:txBody>
      </p:sp>
      <p:sp>
        <p:nvSpPr>
          <p:cNvPr id="13" name="Text Placeholder 12"/>
          <p:cNvSpPr>
            <a:spLocks noGrp="1"/>
          </p:cNvSpPr>
          <p:nvPr>
            <p:ph type="body" sz="quarter" idx="16"/>
          </p:nvPr>
        </p:nvSpPr>
        <p:spPr>
          <a:xfrm>
            <a:off x="8935227" y="3968880"/>
            <a:ext cx="2520000" cy="1638158"/>
          </a:xfrm>
          <a:noFill/>
        </p:spPr>
        <p:txBody>
          <a:bodyPr tIns="90000"/>
          <a:lstStyle>
            <a:lvl1pPr marL="0" indent="0" algn="l">
              <a:buNone/>
              <a:defRPr sz="2000"/>
            </a:lvl1pPr>
          </a:lstStyle>
          <a:p>
            <a:pPr lvl="0"/>
            <a:r>
              <a:rPr lang="en-US"/>
              <a:t>Edit Master text styles</a:t>
            </a:r>
          </a:p>
        </p:txBody>
      </p:sp>
      <p:sp>
        <p:nvSpPr>
          <p:cNvPr id="16" name="Text Placeholder 12"/>
          <p:cNvSpPr>
            <a:spLocks noGrp="1"/>
          </p:cNvSpPr>
          <p:nvPr>
            <p:ph type="body" sz="quarter" idx="18"/>
          </p:nvPr>
        </p:nvSpPr>
        <p:spPr>
          <a:xfrm>
            <a:off x="1033617" y="2159957"/>
            <a:ext cx="2520000" cy="1638159"/>
          </a:xfrm>
          <a:noFill/>
        </p:spPr>
        <p:txBody>
          <a:bodyPr tIns="90000"/>
          <a:lstStyle>
            <a:lvl1pPr marL="0" indent="0" algn="r">
              <a:buNone/>
              <a:defRPr sz="2000"/>
            </a:lvl1pPr>
          </a:lstStyle>
          <a:p>
            <a:pPr lvl="0"/>
            <a:r>
              <a:rPr lang="en-US"/>
              <a:t>Edit Master text styles</a:t>
            </a:r>
          </a:p>
        </p:txBody>
      </p:sp>
      <p:sp>
        <p:nvSpPr>
          <p:cNvPr id="14" name="Picture Placeholder 2"/>
          <p:cNvSpPr>
            <a:spLocks noGrp="1"/>
          </p:cNvSpPr>
          <p:nvPr>
            <p:ph type="pic" sz="quarter" idx="19"/>
          </p:nvPr>
        </p:nvSpPr>
        <p:spPr>
          <a:xfrm>
            <a:off x="6324549" y="3968880"/>
            <a:ext cx="2461591" cy="1638158"/>
          </a:xfrm>
          <a:solidFill>
            <a:schemeClr val="bg2"/>
          </a:solidFill>
        </p:spPr>
        <p:txBody>
          <a:bodyPr/>
          <a:lstStyle/>
          <a:p>
            <a:r>
              <a:rPr lang="en-US"/>
              <a:t>Click icon to add picture</a:t>
            </a:r>
            <a:endParaRPr lang="en-GB"/>
          </a:p>
        </p:txBody>
      </p:sp>
      <p:sp>
        <p:nvSpPr>
          <p:cNvPr id="17" name="Text Placeholder 12"/>
          <p:cNvSpPr>
            <a:spLocks noGrp="1"/>
          </p:cNvSpPr>
          <p:nvPr>
            <p:ph type="body" sz="quarter" idx="20"/>
          </p:nvPr>
        </p:nvSpPr>
        <p:spPr>
          <a:xfrm>
            <a:off x="1033617" y="3968881"/>
            <a:ext cx="2520000" cy="1638158"/>
          </a:xfrm>
          <a:noFill/>
        </p:spPr>
        <p:txBody>
          <a:bodyPr tIns="90000"/>
          <a:lstStyle>
            <a:lvl1pPr marL="0" indent="0" algn="r">
              <a:buNone/>
              <a:defRPr sz="2000"/>
            </a:lvl1pPr>
          </a:lstStyle>
          <a:p>
            <a:pPr lvl="0"/>
            <a:r>
              <a:rPr lang="en-US"/>
              <a:t>Edit Master text styles</a:t>
            </a:r>
          </a:p>
        </p:txBody>
      </p:sp>
      <p:sp>
        <p:nvSpPr>
          <p:cNvPr id="18" name="Text Placeholder 12"/>
          <p:cNvSpPr>
            <a:spLocks noGrp="1"/>
          </p:cNvSpPr>
          <p:nvPr>
            <p:ph type="body" sz="quarter" idx="21"/>
          </p:nvPr>
        </p:nvSpPr>
        <p:spPr>
          <a:xfrm>
            <a:off x="8966322" y="2159956"/>
            <a:ext cx="2520000" cy="1638159"/>
          </a:xfrm>
          <a:noFill/>
        </p:spPr>
        <p:txBody>
          <a:bodyPr tIns="90000"/>
          <a:lstStyle>
            <a:lvl1pPr marL="0" indent="0" algn="l">
              <a:buNone/>
              <a:defRPr sz="2000"/>
            </a:lvl1pPr>
          </a:lstStyle>
          <a:p>
            <a:pPr lvl="0"/>
            <a:r>
              <a:rPr lang="en-US"/>
              <a:t>Edit Master text styles</a:t>
            </a:r>
          </a:p>
        </p:txBody>
      </p:sp>
    </p:spTree>
    <p:extLst>
      <p:ext uri="{BB962C8B-B14F-4D97-AF65-F5344CB8AC3E}">
        <p14:creationId xmlns:p14="http://schemas.microsoft.com/office/powerpoint/2010/main" val="36385566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Picture Placeholder 2"/>
          <p:cNvSpPr>
            <a:spLocks noGrp="1"/>
          </p:cNvSpPr>
          <p:nvPr>
            <p:ph type="pic" sz="quarter" idx="13"/>
          </p:nvPr>
        </p:nvSpPr>
        <p:spPr>
          <a:xfrm>
            <a:off x="0" y="0"/>
            <a:ext cx="12192000" cy="3429000"/>
          </a:xfrm>
          <a:solidFill>
            <a:schemeClr val="bg2"/>
          </a:solidFill>
        </p:spPr>
        <p:txBody>
          <a:bodyPr/>
          <a:lstStyle/>
          <a:p>
            <a:r>
              <a:rPr lang="en-US"/>
              <a:t>Click icon to add picture</a:t>
            </a:r>
            <a:endParaRPr lang="en-GB"/>
          </a:p>
        </p:txBody>
      </p:sp>
      <p:sp>
        <p:nvSpPr>
          <p:cNvPr id="2" name="Title 1"/>
          <p:cNvSpPr>
            <a:spLocks noGrp="1"/>
          </p:cNvSpPr>
          <p:nvPr>
            <p:ph type="title"/>
          </p:nvPr>
        </p:nvSpPr>
        <p:spPr>
          <a:xfrm>
            <a:off x="838200" y="2646643"/>
            <a:ext cx="10515600" cy="782357"/>
          </a:xfrm>
          <a:solidFill>
            <a:schemeClr val="bg1"/>
          </a:solidFill>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p>
            <a:fld id="{F46C79FD-C571-418B-AB0F-5EE936C85276}" type="slidenum">
              <a:rPr lang="en-GB" smtClean="0"/>
              <a:pPr/>
              <a:t>‹#›</a:t>
            </a:fld>
            <a:endParaRPr lang="en-GB" dirty="0"/>
          </a:p>
        </p:txBody>
      </p:sp>
      <p:sp>
        <p:nvSpPr>
          <p:cNvPr id="6" name="Text Placeholder 5"/>
          <p:cNvSpPr>
            <a:spLocks noGrp="1"/>
          </p:cNvSpPr>
          <p:nvPr>
            <p:ph type="body" sz="quarter" idx="14"/>
          </p:nvPr>
        </p:nvSpPr>
        <p:spPr>
          <a:xfrm>
            <a:off x="838200" y="3630613"/>
            <a:ext cx="10515600" cy="20351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41367746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46C79FD-C571-418B-AB0F-5EE936C85276}" type="slidenum">
              <a:rPr lang="en-GB" smtClean="0"/>
              <a:t>‹#›</a:t>
            </a:fld>
            <a:endParaRPr lang="en-GB"/>
          </a:p>
        </p:txBody>
      </p:sp>
    </p:spTree>
    <p:extLst>
      <p:ext uri="{BB962C8B-B14F-4D97-AF65-F5344CB8AC3E}">
        <p14:creationId xmlns:p14="http://schemas.microsoft.com/office/powerpoint/2010/main" val="2414118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1850288"/>
            <a:ext cx="12192000" cy="5018345"/>
          </a:xfrm>
          <a:prstGeom prst="rect">
            <a:avLst/>
          </a:prstGeom>
        </p:spPr>
      </p:pic>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4"/>
            <a:ext cx="12192000" cy="2890800"/>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872647"/>
          </a:xfrm>
        </p:spPr>
        <p:txBody>
          <a:bodyPr anchor="t">
            <a:normAutofit/>
          </a:bodyPr>
          <a:lstStyle>
            <a:lvl1pPr algn="l">
              <a:defRPr sz="6000" b="0">
                <a:solidFill>
                  <a:schemeClr val="bg1"/>
                </a:solidFill>
              </a:defRPr>
            </a:lvl1pPr>
          </a:lstStyle>
          <a:p>
            <a:r>
              <a:rPr lang="en-US"/>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3067468"/>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19" name="Text Placeholder 18"/>
          <p:cNvSpPr>
            <a:spLocks noGrp="1"/>
          </p:cNvSpPr>
          <p:nvPr>
            <p:ph type="body" sz="quarter" idx="13"/>
          </p:nvPr>
        </p:nvSpPr>
        <p:spPr>
          <a:xfrm>
            <a:off x="6096000" y="5783535"/>
            <a:ext cx="5040313" cy="528998"/>
          </a:xfrm>
        </p:spPr>
        <p:txBody>
          <a:bodyPr anchor="b" anchorCtr="0">
            <a:noAutofit/>
          </a:bodyPr>
          <a:lstStyle>
            <a:lvl1pPr marL="0" indent="0" algn="r">
              <a:buFontTx/>
              <a:buNone/>
              <a:defRPr sz="2200" i="1">
                <a:solidFill>
                  <a:schemeClr val="bg1"/>
                </a:solidFill>
              </a:defRPr>
            </a:lvl1pPr>
          </a:lstStyle>
          <a:p>
            <a:pPr lvl="0"/>
            <a:r>
              <a:rPr lang="en-US"/>
              <a:t>Edit Master text styles</a:t>
            </a:r>
          </a:p>
        </p:txBody>
      </p:sp>
    </p:spTree>
    <p:extLst>
      <p:ext uri="{BB962C8B-B14F-4D97-AF65-F5344CB8AC3E}">
        <p14:creationId xmlns:p14="http://schemas.microsoft.com/office/powerpoint/2010/main" val="106998582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802219"/>
            <a:ext cx="12192000" cy="6059194"/>
          </a:xfrm>
          <a:prstGeom prst="rect">
            <a:avLst/>
          </a:prstGeom>
        </p:spPr>
      </p:pic>
      <p:sp>
        <p:nvSpPr>
          <p:cNvPr id="14" name="Rectangle 13"/>
          <p:cNvSpPr/>
          <p:nvPr userDrawn="1"/>
        </p:nvSpPr>
        <p:spPr>
          <a:xfrm>
            <a:off x="5289" y="1078173"/>
            <a:ext cx="12197346" cy="5783239"/>
          </a:xfrm>
          <a:prstGeom prst="rect">
            <a:avLst/>
          </a:prstGeom>
          <a:solidFill>
            <a:srgbClr val="024EA2">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2" name="Subtitle 2"/>
          <p:cNvSpPr>
            <a:spLocks noGrp="1"/>
          </p:cNvSpPr>
          <p:nvPr>
            <p:ph type="subTitle" idx="1"/>
          </p:nvPr>
        </p:nvSpPr>
        <p:spPr>
          <a:xfrm>
            <a:off x="1071351" y="4418049"/>
            <a:ext cx="10065224" cy="897754"/>
          </a:xfrm>
        </p:spPr>
        <p:txBody>
          <a:bodyPr wrap="none">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16" name="Text Placeholder 18"/>
          <p:cNvSpPr>
            <a:spLocks noGrp="1"/>
          </p:cNvSpPr>
          <p:nvPr>
            <p:ph type="body" sz="quarter" idx="13"/>
          </p:nvPr>
        </p:nvSpPr>
        <p:spPr>
          <a:xfrm>
            <a:off x="6096000" y="5557903"/>
            <a:ext cx="5040313" cy="528998"/>
          </a:xfrm>
        </p:spPr>
        <p:txBody>
          <a:bodyPr wrap="none">
            <a:noAutofit/>
          </a:bodyPr>
          <a:lstStyle>
            <a:lvl1pPr marL="0" indent="0" algn="r">
              <a:buFontTx/>
              <a:buNone/>
              <a:defRPr sz="2200" i="1">
                <a:solidFill>
                  <a:schemeClr val="bg1"/>
                </a:solidFill>
              </a:defRPr>
            </a:lvl1pPr>
          </a:lstStyle>
          <a:p>
            <a:pPr lvl="0"/>
            <a:r>
              <a:rPr lang="en-US"/>
              <a:t>Edit Master text styles</a:t>
            </a:r>
          </a:p>
        </p:txBody>
      </p:sp>
    </p:spTree>
    <p:extLst>
      <p:ext uri="{BB962C8B-B14F-4D97-AF65-F5344CB8AC3E}">
        <p14:creationId xmlns:p14="http://schemas.microsoft.com/office/powerpoint/2010/main" val="182442872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Chapter Slide">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2" name="Title 1"/>
          <p:cNvSpPr>
            <a:spLocks noGrp="1"/>
          </p:cNvSpPr>
          <p:nvPr>
            <p:ph type="ctrTitle"/>
          </p:nvPr>
        </p:nvSpPr>
        <p:spPr>
          <a:xfrm>
            <a:off x="1070189" y="1122363"/>
            <a:ext cx="10676038" cy="2387600"/>
          </a:xfrm>
        </p:spPr>
        <p:txBody>
          <a:bodyPr anchor="b">
            <a:noAutofit/>
          </a:bodyPr>
          <a:lstStyle>
            <a:lvl1pPr algn="l">
              <a:defRPr sz="6000">
                <a:solidFill>
                  <a:schemeClr val="accent5"/>
                </a:solidFill>
              </a:defRPr>
            </a:lvl1pPr>
          </a:lstStyle>
          <a:p>
            <a:r>
              <a:rPr lang="en-US"/>
              <a:t>Click to edit Master title style</a:t>
            </a:r>
            <a:endParaRPr lang="en-GB" dirty="0"/>
          </a:p>
        </p:txBody>
      </p:sp>
      <p:sp>
        <p:nvSpPr>
          <p:cNvPr id="3" name="Subtitle 2"/>
          <p:cNvSpPr>
            <a:spLocks noGrp="1"/>
          </p:cNvSpPr>
          <p:nvPr>
            <p:ph type="subTitle" idx="1"/>
          </p:nvPr>
        </p:nvSpPr>
        <p:spPr>
          <a:xfrm>
            <a:off x="1070189" y="3602038"/>
            <a:ext cx="10676038" cy="1655762"/>
          </a:xfrm>
        </p:spPr>
        <p:txBody>
          <a:bodyPr>
            <a:no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6" name="Slide Number Placeholder 5"/>
          <p:cNvSpPr>
            <a:spLocks noGrp="1"/>
          </p:cNvSpPr>
          <p:nvPr>
            <p:ph type="sldNum" sz="quarter" idx="12"/>
          </p:nvPr>
        </p:nvSpPr>
        <p:spPr/>
        <p:txBody>
          <a:bodyPr>
            <a:noAutofit/>
          </a:bodyPr>
          <a:lstStyle>
            <a:lvl1pPr>
              <a:defRPr>
                <a:solidFill>
                  <a:schemeClr val="bg1"/>
                </a:solidFill>
              </a:defRPr>
            </a:lvl1pPr>
          </a:lstStyle>
          <a:p>
            <a:fld id="{F46C79FD-C571-418B-AB0F-5EE936C85276}" type="slidenum">
              <a:rPr lang="en-GB" smtClean="0"/>
              <a:pPr/>
              <a:t>‹#›</a:t>
            </a:fld>
            <a:endParaRPr lang="en-GB" dirty="0"/>
          </a:p>
        </p:txBody>
      </p:sp>
      <p:cxnSp>
        <p:nvCxnSpPr>
          <p:cNvPr id="7" name="Straight Connector 6"/>
          <p:cNvCxnSpPr/>
          <p:nvPr userDrawn="1"/>
        </p:nvCxnSpPr>
        <p:spPr>
          <a:xfrm>
            <a:off x="838200" y="0"/>
            <a:ext cx="0" cy="3295934"/>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Tree>
    <p:extLst>
      <p:ext uri="{BB962C8B-B14F-4D97-AF65-F5344CB8AC3E}">
        <p14:creationId xmlns:p14="http://schemas.microsoft.com/office/powerpoint/2010/main" val="3788699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pter Slide (2)">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11" name="Title 1"/>
          <p:cNvSpPr>
            <a:spLocks noGrp="1"/>
          </p:cNvSpPr>
          <p:nvPr>
            <p:ph type="ctrTitle"/>
          </p:nvPr>
        </p:nvSpPr>
        <p:spPr>
          <a:xfrm>
            <a:off x="1077013" y="1122363"/>
            <a:ext cx="10156297" cy="2387600"/>
          </a:xfrm>
        </p:spPr>
        <p:txBody>
          <a:bodyPr anchor="b">
            <a:noAutofit/>
          </a:bodyPr>
          <a:lstStyle>
            <a:lvl1pPr algn="l">
              <a:defRPr sz="6000">
                <a:solidFill>
                  <a:schemeClr val="tx2"/>
                </a:solidFill>
              </a:defRPr>
            </a:lvl1pPr>
          </a:lstStyle>
          <a:p>
            <a:r>
              <a:rPr lang="en-US"/>
              <a:t>Click to edit Master title style</a:t>
            </a:r>
            <a:endParaRPr lang="en-GB" dirty="0"/>
          </a:p>
        </p:txBody>
      </p:sp>
      <p:cxnSp>
        <p:nvCxnSpPr>
          <p:cNvPr id="13" name="Straight Connector 12"/>
          <p:cNvCxnSpPr/>
          <p:nvPr userDrawn="1"/>
        </p:nvCxnSpPr>
        <p:spPr>
          <a:xfrm>
            <a:off x="838200" y="0"/>
            <a:ext cx="0" cy="3295934"/>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1070189" y="3602038"/>
            <a:ext cx="10156297" cy="1655762"/>
          </a:xfrm>
        </p:spPr>
        <p:txBody>
          <a:bodyPr>
            <a:noAutofit/>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932509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st slide (option 1)">
    <p:spTree>
      <p:nvGrpSpPr>
        <p:cNvPr id="1" name=""/>
        <p:cNvGrpSpPr/>
        <p:nvPr/>
      </p:nvGrpSpPr>
      <p:grpSpPr>
        <a:xfrm>
          <a:off x="0" y="0"/>
          <a:ext cx="0" cy="0"/>
          <a:chOff x="0" y="0"/>
          <a:chExt cx="0" cy="0"/>
        </a:xfrm>
      </p:grpSpPr>
      <p:sp>
        <p:nvSpPr>
          <p:cNvPr id="7" name="Rectangle 6"/>
          <p:cNvSpPr/>
          <p:nvPr userDrawn="1"/>
        </p:nvSpPr>
        <p:spPr>
          <a:xfrm>
            <a:off x="0" y="1"/>
            <a:ext cx="12192000" cy="3428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11" name="Title 1"/>
          <p:cNvSpPr>
            <a:spLocks noGrp="1"/>
          </p:cNvSpPr>
          <p:nvPr>
            <p:ph type="ctrTitle"/>
          </p:nvPr>
        </p:nvSpPr>
        <p:spPr>
          <a:xfrm>
            <a:off x="1077013" y="1122363"/>
            <a:ext cx="10156297" cy="1240348"/>
          </a:xfrm>
        </p:spPr>
        <p:txBody>
          <a:bodyPr anchor="b">
            <a:noAutofit/>
          </a:bodyPr>
          <a:lstStyle>
            <a:lvl1pPr algn="l">
              <a:defRPr sz="6000">
                <a:solidFill>
                  <a:schemeClr val="tx2"/>
                </a:solidFill>
              </a:defRPr>
            </a:lvl1pPr>
          </a:lstStyle>
          <a:p>
            <a:r>
              <a:rPr lang="en-US"/>
              <a:t>Click to edit Master title style</a:t>
            </a:r>
            <a:endParaRPr lang="en-GB" dirty="0"/>
          </a:p>
        </p:txBody>
      </p:sp>
      <p:cxnSp>
        <p:nvCxnSpPr>
          <p:cNvPr id="13" name="Straight Connector 12"/>
          <p:cNvCxnSpPr/>
          <p:nvPr userDrawn="1"/>
        </p:nvCxnSpPr>
        <p:spPr>
          <a:xfrm>
            <a:off x="838200" y="0"/>
            <a:ext cx="0" cy="2362711"/>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838200" y="4160826"/>
            <a:ext cx="10889439" cy="1620145"/>
          </a:xfrm>
        </p:spPr>
        <p:txBody>
          <a:bodyPr>
            <a:noAutofit/>
          </a:bodyPr>
          <a:lstStyle>
            <a:lvl1pPr marL="0" indent="0" algn="l">
              <a:buNone/>
              <a:defRPr sz="1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168860481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st slide (option 2)">
    <p:spTree>
      <p:nvGrpSpPr>
        <p:cNvPr id="1" name=""/>
        <p:cNvGrpSpPr/>
        <p:nvPr/>
      </p:nvGrpSpPr>
      <p:grpSpPr>
        <a:xfrm>
          <a:off x="0" y="0"/>
          <a:ext cx="0" cy="0"/>
          <a:chOff x="0" y="0"/>
          <a:chExt cx="0" cy="0"/>
        </a:xfrm>
      </p:grpSpPr>
      <p:sp>
        <p:nvSpPr>
          <p:cNvPr id="7" name="Rectangle 6"/>
          <p:cNvSpPr/>
          <p:nvPr userDrawn="1"/>
        </p:nvSpPr>
        <p:spPr>
          <a:xfrm>
            <a:off x="0" y="1"/>
            <a:ext cx="12192000" cy="3428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11" name="Title 1"/>
          <p:cNvSpPr>
            <a:spLocks noGrp="1"/>
          </p:cNvSpPr>
          <p:nvPr>
            <p:ph type="ctrTitle"/>
          </p:nvPr>
        </p:nvSpPr>
        <p:spPr>
          <a:xfrm>
            <a:off x="1077013" y="1122363"/>
            <a:ext cx="10156297" cy="1240348"/>
          </a:xfrm>
        </p:spPr>
        <p:txBody>
          <a:bodyPr anchor="b">
            <a:noAutofit/>
          </a:bodyPr>
          <a:lstStyle>
            <a:lvl1pPr algn="l">
              <a:defRPr sz="6000">
                <a:solidFill>
                  <a:schemeClr val="accent5"/>
                </a:solidFill>
              </a:defRPr>
            </a:lvl1pPr>
          </a:lstStyle>
          <a:p>
            <a:r>
              <a:rPr lang="en-US"/>
              <a:t>Click to edit Master title style</a:t>
            </a:r>
            <a:endParaRPr lang="en-GB" dirty="0"/>
          </a:p>
        </p:txBody>
      </p:sp>
      <p:cxnSp>
        <p:nvCxnSpPr>
          <p:cNvPr id="13" name="Straight Connector 12"/>
          <p:cNvCxnSpPr/>
          <p:nvPr userDrawn="1"/>
        </p:nvCxnSpPr>
        <p:spPr>
          <a:xfrm>
            <a:off x="838200" y="0"/>
            <a:ext cx="0" cy="236271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838200" y="4160826"/>
            <a:ext cx="10889439" cy="1620145"/>
          </a:xfrm>
        </p:spPr>
        <p:txBody>
          <a:bodyPr>
            <a:noAutofit/>
          </a:bodyPr>
          <a:lstStyle>
            <a:lvl1pPr marL="0" indent="0" algn="l">
              <a:buNone/>
              <a:defRPr sz="1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258833977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25625"/>
            <a:ext cx="10905699" cy="3881904"/>
          </a:xfrm>
        </p:spPr>
        <p:txBody>
          <a:bodyPr>
            <a:noAutofit/>
          </a:bodyPr>
          <a:lstStyle>
            <a:lvl1pPr>
              <a:lnSpc>
                <a:spcPct val="100000"/>
              </a:lnSpc>
              <a:spcBef>
                <a:spcPts val="0"/>
              </a:spcBef>
              <a:spcAft>
                <a:spcPts val="1800"/>
              </a:spcAft>
              <a:defRPr/>
            </a:lvl1pPr>
            <a:lvl2pPr>
              <a:lnSpc>
                <a:spcPct val="100000"/>
              </a:lnSpc>
              <a:spcAft>
                <a:spcPts val="1800"/>
              </a:spcAft>
              <a:defRPr/>
            </a:lvl2pPr>
            <a:lvl3pPr>
              <a:lnSpc>
                <a:spcPct val="100000"/>
              </a:lnSpc>
              <a:spcAft>
                <a:spcPts val="1800"/>
              </a:spcAft>
              <a:defRPr/>
            </a:lvl3pPr>
            <a:lvl4pPr>
              <a:lnSpc>
                <a:spcPct val="100000"/>
              </a:lnSpc>
              <a:spcAft>
                <a:spcPts val="1800"/>
              </a:spcAft>
              <a:defRPr/>
            </a:lvl4pPr>
            <a:lvl5pPr>
              <a:lnSpc>
                <a:spcPct val="100000"/>
              </a:lnSpc>
              <a:spcAft>
                <a:spcPts val="18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7" name="Straight Connector 6"/>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3042341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5"/>
            <a:ext cx="5328000" cy="3906435"/>
          </a:xfrm>
        </p:spPr>
        <p:txBody>
          <a:bodyPr>
            <a:noAutofit/>
          </a:bodyPr>
          <a:lstStyle>
            <a:lvl1pPr>
              <a:spcAft>
                <a:spcPts val="1800"/>
              </a:spcAft>
              <a:defRPr/>
            </a:lvl1pPr>
            <a:lvl2pPr>
              <a:spcAft>
                <a:spcPts val="1800"/>
              </a:spcAft>
              <a:defRPr/>
            </a:lvl2pPr>
            <a:lvl3pPr>
              <a:spcAft>
                <a:spcPts val="1800"/>
              </a:spcAft>
              <a:defRPr/>
            </a:lvl3pPr>
            <a:lvl4pPr>
              <a:spcAft>
                <a:spcPts val="1800"/>
              </a:spcAft>
              <a:defRPr/>
            </a:lvl4pPr>
            <a:lvl5pPr>
              <a:spcAft>
                <a:spcPts val="18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402250" y="1825625"/>
            <a:ext cx="5328000" cy="3906435"/>
          </a:xfrm>
          <a:noFill/>
        </p:spPr>
        <p:txBody>
          <a:bodyPr>
            <a:noAutofit/>
          </a:bodyPr>
          <a:lstStyle>
            <a:lvl1pPr marL="0" indent="0">
              <a:buNone/>
              <a:defRPr/>
            </a:lvl1pPr>
          </a:lstStyle>
          <a:p>
            <a:pPr lvl="0"/>
            <a:r>
              <a:rPr lang="en-US"/>
              <a:t>Edit Master text styles</a:t>
            </a:r>
          </a:p>
        </p:txBody>
      </p:sp>
      <p:sp>
        <p:nvSpPr>
          <p:cNvPr id="7" name="Slide Number Placeholder 6"/>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9" name="Straight Connector 8"/>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2803839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838200" y="1825625"/>
            <a:ext cx="10515600" cy="3881904"/>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838200" y="6131286"/>
            <a:ext cx="2743200" cy="365125"/>
          </a:xfrm>
          <a:prstGeom prst="rect">
            <a:avLst/>
          </a:prstGeom>
        </p:spPr>
        <p:txBody>
          <a:bodyPr vert="horz" lIns="91440" tIns="45720" rIns="91440" bIns="45720" rtlCol="0" anchor="ctr">
            <a:noAutofit/>
          </a:bodyPr>
          <a:lstStyle>
            <a:lvl1pPr algn="l">
              <a:defRPr sz="1200">
                <a:solidFill>
                  <a:schemeClr val="tx1">
                    <a:tint val="75000"/>
                  </a:schemeClr>
                </a:solidFill>
              </a:defRPr>
            </a:lvl1pPr>
          </a:lstStyle>
          <a:p>
            <a:fld id="{F46C79FD-C571-418B-AB0F-5EE936C85276}" type="slidenum">
              <a:rPr lang="en-GB" smtClean="0"/>
              <a:pPr/>
              <a:t>‹#›</a:t>
            </a:fld>
            <a:endParaRPr lang="en-GB" dirty="0"/>
          </a:p>
        </p:txBody>
      </p:sp>
      <p:pic>
        <p:nvPicPr>
          <p:cNvPr id="7" name="Picture 6"/>
          <p:cNvPicPr>
            <a:picLocks noChangeAspect="1"/>
          </p:cNvPicPr>
          <p:nvPr userDrawn="1"/>
        </p:nvPicPr>
        <p:blipFill>
          <a:blip r:embed="rId21" cstate="print">
            <a:extLst>
              <a:ext uri="{28A0092B-C50C-407E-A947-70E740481C1C}">
                <a14:useLocalDpi xmlns:a14="http://schemas.microsoft.com/office/drawing/2010/main"/>
              </a:ext>
            </a:extLst>
          </a:blip>
          <a:stretch>
            <a:fillRect/>
          </a:stretch>
        </p:blipFill>
        <p:spPr>
          <a:xfrm>
            <a:off x="10033852" y="6045988"/>
            <a:ext cx="1715733" cy="450423"/>
          </a:xfrm>
          <a:prstGeom prst="rect">
            <a:avLst/>
          </a:prstGeom>
        </p:spPr>
      </p:pic>
    </p:spTree>
    <p:extLst>
      <p:ext uri="{BB962C8B-B14F-4D97-AF65-F5344CB8AC3E}">
        <p14:creationId xmlns:p14="http://schemas.microsoft.com/office/powerpoint/2010/main" val="459720850"/>
      </p:ext>
    </p:extLst>
  </p:cSld>
  <p:clrMap bg1="lt1" tx1="dk1" bg2="lt2" tx2="dk2" accent1="accent1" accent2="accent2" accent3="accent3" accent4="accent4" accent5="accent5" accent6="accent6" hlink="hlink" folHlink="folHlink"/>
  <p:sldLayoutIdLst>
    <p:sldLayoutId id="2147483656" r:id="rId1"/>
    <p:sldLayoutId id="2147483662" r:id="rId2"/>
    <p:sldLayoutId id="2147483657" r:id="rId3"/>
    <p:sldLayoutId id="2147483649" r:id="rId4"/>
    <p:sldLayoutId id="2147483651" r:id="rId5"/>
    <p:sldLayoutId id="2147483669" r:id="rId6"/>
    <p:sldLayoutId id="2147483670" r:id="rId7"/>
    <p:sldLayoutId id="2147483650" r:id="rId8"/>
    <p:sldLayoutId id="2147483660" r:id="rId9"/>
    <p:sldLayoutId id="2147483652" r:id="rId10"/>
    <p:sldLayoutId id="2147483661" r:id="rId11"/>
    <p:sldLayoutId id="2147483653" r:id="rId12"/>
    <p:sldLayoutId id="2147483654" r:id="rId13"/>
    <p:sldLayoutId id="2147483659" r:id="rId14"/>
    <p:sldLayoutId id="2147483658" r:id="rId15"/>
    <p:sldLayoutId id="2147483666" r:id="rId16"/>
    <p:sldLayoutId id="2147483667" r:id="rId17"/>
    <p:sldLayoutId id="2147483668" r:id="rId18"/>
    <p:sldLayoutId id="2147483655" r:id="rId19"/>
  </p:sldLayoutIdLst>
  <p:hf hdr="0" ftr="0" dt="0"/>
  <p:txStyles>
    <p:titleStyle>
      <a:lvl1pPr algn="l" defTabSz="914400" rtl="0" eaLnBrk="1" latinLnBrk="0" hangingPunct="1">
        <a:lnSpc>
          <a:spcPct val="9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800"/>
        </a:spcAft>
        <a:buClr>
          <a:schemeClr val="tx2"/>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8.xml"/><Relationship Id="rId4" Type="http://schemas.openxmlformats.org/officeDocument/2006/relationships/image" Target="../media/image1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071350" y="1875126"/>
            <a:ext cx="10400214" cy="2827078"/>
          </a:xfrm>
        </p:spPr>
        <p:txBody>
          <a:bodyPr wrap="square">
            <a:noAutofit/>
          </a:bodyPr>
          <a:lstStyle/>
          <a:p>
            <a:pPr algn="r"/>
            <a:br>
              <a:rPr lang="en-GB" dirty="0">
                <a:solidFill>
                  <a:srgbClr val="FFFFFF"/>
                </a:solidFill>
              </a:rPr>
            </a:br>
            <a:r>
              <a:rPr lang="en-GB" sz="4400" dirty="0">
                <a:solidFill>
                  <a:srgbClr val="FFFFFF"/>
                </a:solidFill>
              </a:rPr>
              <a:t>Foreign Subsidies Regulation</a:t>
            </a:r>
            <a:br>
              <a:rPr lang="en-GB" sz="4400" dirty="0">
                <a:solidFill>
                  <a:srgbClr val="FFFFFF"/>
                </a:solidFill>
              </a:rPr>
            </a:br>
            <a:br>
              <a:rPr lang="en-GB" sz="3400" dirty="0">
                <a:solidFill>
                  <a:srgbClr val="FFFFFF"/>
                </a:solidFill>
              </a:rPr>
            </a:br>
            <a:br>
              <a:rPr lang="en-GB" sz="3400" dirty="0">
                <a:solidFill>
                  <a:srgbClr val="FFFFFF"/>
                </a:solidFill>
              </a:rPr>
            </a:br>
            <a:br>
              <a:rPr lang="en-GB" sz="3400" dirty="0">
                <a:solidFill>
                  <a:srgbClr val="FFFFFF"/>
                </a:solidFill>
              </a:rPr>
            </a:br>
            <a:r>
              <a:rPr lang="de-AT" sz="2400" dirty="0">
                <a:solidFill>
                  <a:schemeClr val="accent5"/>
                </a:solidFill>
                <a:latin typeface="+mn-lt"/>
                <a:ea typeface="+mn-ea"/>
                <a:cs typeface="+mn-cs"/>
              </a:rPr>
              <a:t>Meeting </a:t>
            </a:r>
            <a:r>
              <a:rPr lang="de-AT" sz="2400" dirty="0" err="1">
                <a:solidFill>
                  <a:schemeClr val="accent5"/>
                </a:solidFill>
                <a:latin typeface="+mn-lt"/>
                <a:ea typeface="+mn-ea"/>
                <a:cs typeface="+mn-cs"/>
              </a:rPr>
              <a:t>with</a:t>
            </a:r>
            <a:r>
              <a:rPr lang="de-AT" sz="2400" dirty="0">
                <a:solidFill>
                  <a:schemeClr val="accent5"/>
                </a:solidFill>
                <a:latin typeface="+mn-lt"/>
                <a:ea typeface="+mn-ea"/>
                <a:cs typeface="+mn-cs"/>
              </a:rPr>
              <a:t> ECLF, 11 </a:t>
            </a:r>
            <a:r>
              <a:rPr lang="de-AT" sz="2400" dirty="0" err="1">
                <a:solidFill>
                  <a:schemeClr val="accent5"/>
                </a:solidFill>
                <a:latin typeface="+mn-lt"/>
                <a:ea typeface="+mn-ea"/>
                <a:cs typeface="+mn-cs"/>
              </a:rPr>
              <a:t>December</a:t>
            </a:r>
            <a:r>
              <a:rPr lang="de-AT" sz="2400" dirty="0">
                <a:solidFill>
                  <a:schemeClr val="accent5"/>
                </a:solidFill>
                <a:latin typeface="+mn-lt"/>
                <a:ea typeface="+mn-ea"/>
                <a:cs typeface="+mn-cs"/>
              </a:rPr>
              <a:t> 2023</a:t>
            </a:r>
            <a:br>
              <a:rPr lang="en-GB" sz="3600" dirty="0"/>
            </a:br>
            <a:br>
              <a:rPr lang="en-GB" sz="3600" dirty="0"/>
            </a:br>
            <a:endParaRPr lang="en-GB" sz="4000" i="1" dirty="0"/>
          </a:p>
        </p:txBody>
      </p:sp>
    </p:spTree>
    <p:extLst>
      <p:ext uri="{BB962C8B-B14F-4D97-AF65-F5344CB8AC3E}">
        <p14:creationId xmlns:p14="http://schemas.microsoft.com/office/powerpoint/2010/main" val="11213718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025" y="1406138"/>
            <a:ext cx="10369893" cy="4698314"/>
          </a:xfrm>
        </p:spPr>
        <p:txBody>
          <a:bodyPr/>
          <a:lstStyle/>
          <a:p>
            <a:pPr lvl="0"/>
            <a:r>
              <a:rPr lang="en-GB" sz="2000" dirty="0"/>
              <a:t>Launch of a formal evaluation process for Regulation 1/2003 and Regulation 773/2004 in their entirety</a:t>
            </a:r>
          </a:p>
          <a:p>
            <a:pPr lvl="0">
              <a:spcAft>
                <a:spcPts val="600"/>
              </a:spcAft>
            </a:pPr>
            <a:r>
              <a:rPr lang="en-GB" sz="2000" dirty="0"/>
              <a:t>However, focus on the following areas on the basis of DG COMP’s experience:</a:t>
            </a:r>
          </a:p>
          <a:p>
            <a:pPr lvl="1">
              <a:spcBef>
                <a:spcPts val="600"/>
              </a:spcBef>
              <a:spcAft>
                <a:spcPts val="0"/>
              </a:spcAft>
              <a:tabLst>
                <a:tab pos="539750" algn="l"/>
              </a:tabLst>
            </a:pPr>
            <a:r>
              <a:rPr lang="en-GB" dirty="0"/>
              <a:t>The Commission’s investigative powers, notably requests for information, the power to take statements and inspections </a:t>
            </a:r>
          </a:p>
          <a:p>
            <a:pPr lvl="1">
              <a:spcBef>
                <a:spcPts val="600"/>
              </a:spcBef>
              <a:spcAft>
                <a:spcPts val="0"/>
              </a:spcAft>
              <a:tabLst>
                <a:tab pos="539750" algn="l"/>
              </a:tabLst>
            </a:pPr>
            <a:r>
              <a:rPr lang="en-GB" dirty="0"/>
              <a:t>The procedural rights of parties to investigations, particularly in relation to the exercise of the right to be heard </a:t>
            </a:r>
          </a:p>
          <a:p>
            <a:pPr lvl="1">
              <a:spcBef>
                <a:spcPts val="600"/>
              </a:spcBef>
              <a:spcAft>
                <a:spcPts val="0"/>
              </a:spcAft>
              <a:tabLst>
                <a:tab pos="539750" algn="l"/>
              </a:tabLst>
            </a:pPr>
            <a:r>
              <a:rPr lang="en-GB" dirty="0"/>
              <a:t>The procedural rights of third parties, particularly as regards the handling of formal complaints </a:t>
            </a:r>
          </a:p>
          <a:p>
            <a:pPr lvl="1">
              <a:spcBef>
                <a:spcPts val="600"/>
              </a:spcBef>
              <a:spcAft>
                <a:spcPts val="0"/>
              </a:spcAft>
              <a:tabLst>
                <a:tab pos="539750" algn="l"/>
              </a:tabLst>
            </a:pPr>
            <a:r>
              <a:rPr lang="en-GB" dirty="0"/>
              <a:t>The Commission’s enforcement decisions, e.g. with regard to the power to adopt interim measures</a:t>
            </a:r>
          </a:p>
          <a:p>
            <a:pPr lvl="1">
              <a:spcBef>
                <a:spcPts val="600"/>
              </a:spcBef>
              <a:spcAft>
                <a:spcPts val="0"/>
              </a:spcAft>
              <a:tabLst>
                <a:tab pos="539750" algn="l"/>
              </a:tabLst>
            </a:pPr>
            <a:r>
              <a:rPr lang="en-GB" dirty="0"/>
              <a:t>The functioning of the ECN </a:t>
            </a:r>
          </a:p>
          <a:p>
            <a:pPr marL="0" indent="0">
              <a:buNone/>
              <a:tabLst>
                <a:tab pos="539750" algn="l"/>
              </a:tabLst>
            </a:pPr>
            <a:endParaRPr lang="en-US" sz="2000" dirty="0"/>
          </a:p>
          <a:p>
            <a:pPr>
              <a:tabLst>
                <a:tab pos="539750" algn="l"/>
              </a:tabLst>
            </a:pPr>
            <a:endParaRPr lang="en-US" sz="2000" dirty="0"/>
          </a:p>
        </p:txBody>
      </p:sp>
      <p:sp>
        <p:nvSpPr>
          <p:cNvPr id="2" name="Title 1"/>
          <p:cNvSpPr>
            <a:spLocks noGrp="1"/>
          </p:cNvSpPr>
          <p:nvPr>
            <p:ph type="title"/>
          </p:nvPr>
        </p:nvSpPr>
        <p:spPr>
          <a:xfrm>
            <a:off x="956654" y="396814"/>
            <a:ext cx="10515600" cy="782357"/>
          </a:xfrm>
        </p:spPr>
        <p:txBody>
          <a:bodyPr/>
          <a:lstStyle/>
          <a:p>
            <a:r>
              <a:rPr lang="en-GB" dirty="0"/>
              <a:t>Scope of the evaluation</a:t>
            </a:r>
            <a:endParaRPr lang="en-GB" dirty="0">
              <a:solidFill>
                <a:schemeClr val="bg1">
                  <a:lumMod val="75000"/>
                </a:schemeClr>
              </a:solidFill>
            </a:endParaRPr>
          </a:p>
        </p:txBody>
      </p:sp>
      <p:sp>
        <p:nvSpPr>
          <p:cNvPr id="4" name="Slide Number Placeholder 3">
            <a:extLst>
              <a:ext uri="{FF2B5EF4-FFF2-40B4-BE49-F238E27FC236}">
                <a16:creationId xmlns:a16="http://schemas.microsoft.com/office/drawing/2014/main" id="{FA05150D-25F8-9E35-4B0A-F48587DCAB00}"/>
              </a:ext>
            </a:extLst>
          </p:cNvPr>
          <p:cNvSpPr>
            <a:spLocks noGrp="1"/>
          </p:cNvSpPr>
          <p:nvPr>
            <p:ph type="sldNum" sz="quarter" idx="12"/>
          </p:nvPr>
        </p:nvSpPr>
        <p:spPr/>
        <p:txBody>
          <a:bodyPr/>
          <a:lstStyle/>
          <a:p>
            <a:fld id="{F46C79FD-C571-418B-AB0F-5EE936C85276}" type="slidenum">
              <a:rPr lang="en-GB" smtClean="0"/>
              <a:t>10</a:t>
            </a:fld>
            <a:endParaRPr lang="en-GB" dirty="0"/>
          </a:p>
        </p:txBody>
      </p:sp>
    </p:spTree>
    <p:extLst>
      <p:ext uri="{BB962C8B-B14F-4D97-AF65-F5344CB8AC3E}">
        <p14:creationId xmlns:p14="http://schemas.microsoft.com/office/powerpoint/2010/main" val="351509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9E85717-480E-D5D3-FA5D-09D5BB176BE6}"/>
              </a:ext>
            </a:extLst>
          </p:cNvPr>
          <p:cNvSpPr>
            <a:spLocks noGrp="1"/>
          </p:cNvSpPr>
          <p:nvPr>
            <p:ph idx="1"/>
          </p:nvPr>
        </p:nvSpPr>
        <p:spPr>
          <a:xfrm>
            <a:off x="838199" y="1541648"/>
            <a:ext cx="10905699" cy="5316351"/>
          </a:xfrm>
        </p:spPr>
        <p:txBody>
          <a:bodyPr>
            <a:normAutofit/>
          </a:bodyPr>
          <a:lstStyle/>
          <a:p>
            <a:r>
              <a:rPr lang="en-IE" sz="2000" i="1" dirty="0"/>
              <a:t>Public consultation</a:t>
            </a:r>
            <a:r>
              <a:rPr lang="en-IE" sz="2000" dirty="0"/>
              <a:t>: 30 June 2022 - 6 October 2022</a:t>
            </a:r>
          </a:p>
          <a:p>
            <a:r>
              <a:rPr lang="en-IE" sz="2000" i="1" dirty="0"/>
              <a:t>NCA consultation</a:t>
            </a:r>
            <a:r>
              <a:rPr lang="en-IE" sz="2000" dirty="0"/>
              <a:t>: Summer/Autumn 2022</a:t>
            </a:r>
          </a:p>
          <a:p>
            <a:r>
              <a:rPr lang="en-IE" sz="2000" i="1" dirty="0"/>
              <a:t>20</a:t>
            </a:r>
            <a:r>
              <a:rPr lang="en-IE" sz="2000" i="1" baseline="30000" dirty="0"/>
              <a:t>th</a:t>
            </a:r>
            <a:r>
              <a:rPr lang="en-IE" sz="2000" i="1" dirty="0"/>
              <a:t> anniversary of Regulation 1/2003 conference</a:t>
            </a:r>
            <a:r>
              <a:rPr lang="en-IE" sz="2000" dirty="0"/>
              <a:t>: 20 June 2023 </a:t>
            </a:r>
          </a:p>
          <a:p>
            <a:pPr>
              <a:spcAft>
                <a:spcPts val="1200"/>
              </a:spcAft>
            </a:pPr>
            <a:r>
              <a:rPr lang="en-IE" sz="2000" i="1" dirty="0"/>
              <a:t>Stakeholder workshop</a:t>
            </a:r>
            <a:r>
              <a:rPr lang="en-IE" sz="2000" dirty="0"/>
              <a:t>: 12 October 2023 </a:t>
            </a:r>
          </a:p>
          <a:p>
            <a:pPr lvl="1"/>
            <a:r>
              <a:rPr lang="en-IE" i="1" dirty="0"/>
              <a:t>6 panels</a:t>
            </a:r>
            <a:r>
              <a:rPr lang="en-IE" dirty="0"/>
              <a:t>: investigative tools; access to file; interim measures and commitments; remedies and fines; complaints; ECN and national courts</a:t>
            </a:r>
          </a:p>
          <a:p>
            <a:pPr>
              <a:spcAft>
                <a:spcPts val="1200"/>
              </a:spcAft>
            </a:pPr>
            <a:r>
              <a:rPr lang="en-IE" sz="2000" i="1" dirty="0"/>
              <a:t>Draft Evaluation Support Study</a:t>
            </a:r>
            <a:r>
              <a:rPr lang="en-IE" sz="2000" dirty="0"/>
              <a:t>:</a:t>
            </a:r>
            <a:r>
              <a:rPr lang="en-IE" sz="2000" i="1" dirty="0"/>
              <a:t> </a:t>
            </a:r>
            <a:r>
              <a:rPr lang="en-IE" sz="2000" dirty="0"/>
              <a:t>preliminary results received</a:t>
            </a:r>
          </a:p>
          <a:p>
            <a:pPr lvl="1"/>
            <a:r>
              <a:rPr lang="en-IE" dirty="0"/>
              <a:t>250 interviews of lawyers and in-house counsel</a:t>
            </a:r>
          </a:p>
          <a:p>
            <a:pPr lvl="1"/>
            <a:r>
              <a:rPr lang="en-IE" dirty="0"/>
              <a:t>collection of data from NCAs on decisions and procedures</a:t>
            </a:r>
          </a:p>
          <a:p>
            <a:pPr marL="914400" lvl="2" indent="0">
              <a:buNone/>
            </a:pPr>
            <a:endParaRPr lang="en-IE" strike="sngStrike" dirty="0">
              <a:solidFill>
                <a:srgbClr val="FF0000"/>
              </a:solidFill>
            </a:endParaRPr>
          </a:p>
        </p:txBody>
      </p:sp>
      <p:sp>
        <p:nvSpPr>
          <p:cNvPr id="3" name="Title 2">
            <a:extLst>
              <a:ext uri="{FF2B5EF4-FFF2-40B4-BE49-F238E27FC236}">
                <a16:creationId xmlns:a16="http://schemas.microsoft.com/office/drawing/2014/main" id="{4A8D7689-211E-A158-C502-E84A4D7E6BE3}"/>
              </a:ext>
            </a:extLst>
          </p:cNvPr>
          <p:cNvSpPr>
            <a:spLocks noGrp="1"/>
          </p:cNvSpPr>
          <p:nvPr>
            <p:ph type="title"/>
          </p:nvPr>
        </p:nvSpPr>
        <p:spPr>
          <a:xfrm>
            <a:off x="1112843" y="477583"/>
            <a:ext cx="10515600" cy="782357"/>
          </a:xfrm>
        </p:spPr>
        <p:txBody>
          <a:bodyPr>
            <a:normAutofit/>
          </a:bodyPr>
          <a:lstStyle/>
          <a:p>
            <a:r>
              <a:rPr lang="en-IE" dirty="0">
                <a:solidFill>
                  <a:srgbClr val="024EA2"/>
                </a:solidFill>
              </a:rPr>
              <a:t>Evaluation workstreams</a:t>
            </a:r>
          </a:p>
        </p:txBody>
      </p:sp>
      <p:sp>
        <p:nvSpPr>
          <p:cNvPr id="4" name="Slide Number Placeholder 3">
            <a:extLst>
              <a:ext uri="{FF2B5EF4-FFF2-40B4-BE49-F238E27FC236}">
                <a16:creationId xmlns:a16="http://schemas.microsoft.com/office/drawing/2014/main" id="{34B9A240-FF88-F209-E9F8-8F8E210B2159}"/>
              </a:ext>
            </a:extLst>
          </p:cNvPr>
          <p:cNvSpPr>
            <a:spLocks noGrp="1"/>
          </p:cNvSpPr>
          <p:nvPr>
            <p:ph type="sldNum" sz="quarter" idx="12"/>
          </p:nvPr>
        </p:nvSpPr>
        <p:spPr/>
        <p:txBody>
          <a:bodyPr/>
          <a:lstStyle/>
          <a:p>
            <a:fld id="{F46C79FD-C571-418B-AB0F-5EE936C85276}" type="slidenum">
              <a:rPr lang="en-GB" smtClean="0"/>
              <a:t>11</a:t>
            </a:fld>
            <a:endParaRPr lang="en-GB"/>
          </a:p>
        </p:txBody>
      </p:sp>
    </p:spTree>
    <p:extLst>
      <p:ext uri="{BB962C8B-B14F-4D97-AF65-F5344CB8AC3E}">
        <p14:creationId xmlns:p14="http://schemas.microsoft.com/office/powerpoint/2010/main" val="2134041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856671" y="1897039"/>
            <a:ext cx="10176166" cy="4047457"/>
          </a:xfrm>
        </p:spPr>
        <p:txBody>
          <a:bodyPr>
            <a:normAutofit/>
          </a:bodyPr>
          <a:lstStyle/>
          <a:p>
            <a:r>
              <a:rPr lang="en-GB" sz="2000" dirty="0"/>
              <a:t>Abolishing notification</a:t>
            </a:r>
            <a:r>
              <a:rPr lang="en-150" sz="2000" dirty="0"/>
              <a:t> system</a:t>
            </a:r>
            <a:r>
              <a:rPr lang="en-GB" sz="2000" dirty="0"/>
              <a:t> was a success, confirmed need for guidance</a:t>
            </a:r>
          </a:p>
          <a:p>
            <a:r>
              <a:rPr lang="en-GB" sz="2000" dirty="0"/>
              <a:t>Commission's powers and procedures are overall effective, although some scope for improvement</a:t>
            </a:r>
          </a:p>
          <a:p>
            <a:r>
              <a:rPr lang="en-GB" sz="2000" dirty="0"/>
              <a:t>A number of suggestions were submitted to make the Commission’s enforcement framework more effective and efficient </a:t>
            </a:r>
          </a:p>
          <a:p>
            <a:r>
              <a:rPr lang="en-GB" sz="2000" dirty="0"/>
              <a:t>Parallel enforcement: positive experience overall, some concerns </a:t>
            </a:r>
            <a:r>
              <a:rPr lang="en-150" sz="2000" dirty="0"/>
              <a:t>about</a:t>
            </a:r>
            <a:r>
              <a:rPr lang="en-GB" sz="2000" dirty="0"/>
              <a:t> (isolated) divergent approaches between NCAs and Commission/cooperation within ECN; mixed views concerning Article 3.</a:t>
            </a:r>
          </a:p>
        </p:txBody>
      </p:sp>
      <p:sp>
        <p:nvSpPr>
          <p:cNvPr id="4" name="Title 3"/>
          <p:cNvSpPr>
            <a:spLocks noGrp="1"/>
          </p:cNvSpPr>
          <p:nvPr>
            <p:ph type="title"/>
          </p:nvPr>
        </p:nvSpPr>
        <p:spPr>
          <a:xfrm>
            <a:off x="999905" y="687141"/>
            <a:ext cx="10515600" cy="782357"/>
          </a:xfrm>
        </p:spPr>
        <p:txBody>
          <a:bodyPr/>
          <a:lstStyle/>
          <a:p>
            <a:r>
              <a:rPr lang="en-IE" dirty="0"/>
              <a:t>Feedback from evaluation activities</a:t>
            </a:r>
            <a:endParaRPr lang="en-GB" dirty="0"/>
          </a:p>
        </p:txBody>
      </p:sp>
      <p:sp>
        <p:nvSpPr>
          <p:cNvPr id="3" name="Slide Number Placeholder 2">
            <a:extLst>
              <a:ext uri="{FF2B5EF4-FFF2-40B4-BE49-F238E27FC236}">
                <a16:creationId xmlns:a16="http://schemas.microsoft.com/office/drawing/2014/main" id="{D29239CA-DDD7-D386-8383-90F9FB2CEB88}"/>
              </a:ext>
            </a:extLst>
          </p:cNvPr>
          <p:cNvSpPr>
            <a:spLocks noGrp="1"/>
          </p:cNvSpPr>
          <p:nvPr>
            <p:ph type="sldNum" sz="quarter" idx="12"/>
          </p:nvPr>
        </p:nvSpPr>
        <p:spPr/>
        <p:txBody>
          <a:bodyPr/>
          <a:lstStyle/>
          <a:p>
            <a:fld id="{F46C79FD-C571-418B-AB0F-5EE936C85276}" type="slidenum">
              <a:rPr lang="en-GB" smtClean="0"/>
              <a:t>12</a:t>
            </a:fld>
            <a:endParaRPr lang="en-GB" dirty="0"/>
          </a:p>
        </p:txBody>
      </p:sp>
    </p:spTree>
    <p:extLst>
      <p:ext uri="{BB962C8B-B14F-4D97-AF65-F5344CB8AC3E}">
        <p14:creationId xmlns:p14="http://schemas.microsoft.com/office/powerpoint/2010/main" val="15073528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5D9C97D-C620-F9F9-B50E-2A0881C91CD2}"/>
              </a:ext>
            </a:extLst>
          </p:cNvPr>
          <p:cNvSpPr>
            <a:spLocks noGrp="1"/>
          </p:cNvSpPr>
          <p:nvPr>
            <p:ph idx="1"/>
          </p:nvPr>
        </p:nvSpPr>
        <p:spPr>
          <a:xfrm>
            <a:off x="838199" y="1825625"/>
            <a:ext cx="10905699" cy="4229186"/>
          </a:xfrm>
        </p:spPr>
        <p:txBody>
          <a:bodyPr/>
          <a:lstStyle/>
          <a:p>
            <a:r>
              <a:rPr lang="en-IE" sz="2000" i="1" dirty="0"/>
              <a:t>Finalising Evaluation Support Study: </a:t>
            </a:r>
            <a:r>
              <a:rPr lang="en-IE" sz="2000" dirty="0"/>
              <a:t>January 2024</a:t>
            </a:r>
          </a:p>
          <a:p>
            <a:r>
              <a:rPr lang="en-IE" sz="2000" i="1" dirty="0"/>
              <a:t>Drafting Staff Working Document</a:t>
            </a:r>
            <a:r>
              <a:rPr lang="en-IE" sz="2000" dirty="0"/>
              <a:t>: ongoing</a:t>
            </a:r>
          </a:p>
          <a:p>
            <a:pPr lvl="1"/>
            <a:r>
              <a:rPr lang="en-IE" dirty="0"/>
              <a:t>Evaluation report is backward-looking – will identify issues raised with effectiveness and efficiency of the current rules but will not propose changes</a:t>
            </a:r>
          </a:p>
          <a:p>
            <a:r>
              <a:rPr lang="en-IE" sz="2000" i="1" dirty="0"/>
              <a:t>Adoption of Staff Working Document</a:t>
            </a:r>
            <a:r>
              <a:rPr lang="en-IE" sz="2000" dirty="0"/>
              <a:t>: Summer 2024</a:t>
            </a:r>
          </a:p>
          <a:p>
            <a:r>
              <a:rPr lang="el-CY" sz="2000" i="1" dirty="0" err="1"/>
              <a:t>Next</a:t>
            </a:r>
            <a:r>
              <a:rPr lang="el-CY" sz="2000" i="1" dirty="0"/>
              <a:t> </a:t>
            </a:r>
            <a:r>
              <a:rPr lang="el-CY" sz="2000" i="1" dirty="0" err="1"/>
              <a:t>steps</a:t>
            </a:r>
            <a:r>
              <a:rPr lang="el-CY" sz="2000" i="1" dirty="0"/>
              <a:t> </a:t>
            </a:r>
            <a:r>
              <a:rPr lang="el-CY" sz="2000" i="1" dirty="0" err="1"/>
              <a:t>based</a:t>
            </a:r>
            <a:r>
              <a:rPr lang="el-CY" sz="2000" i="1" dirty="0"/>
              <a:t> on the </a:t>
            </a:r>
            <a:r>
              <a:rPr lang="el-CY" sz="2000" i="1" dirty="0" err="1"/>
              <a:t>results</a:t>
            </a:r>
            <a:r>
              <a:rPr lang="el-CY" sz="2000" i="1" dirty="0"/>
              <a:t> of the </a:t>
            </a:r>
            <a:r>
              <a:rPr lang="el-CY" sz="2000" i="1" dirty="0" err="1"/>
              <a:t>Staff</a:t>
            </a:r>
            <a:r>
              <a:rPr lang="el-CY" sz="2000" i="1" dirty="0"/>
              <a:t> </a:t>
            </a:r>
            <a:r>
              <a:rPr lang="el-CY" sz="2000" i="1" dirty="0" err="1"/>
              <a:t>Working</a:t>
            </a:r>
            <a:r>
              <a:rPr lang="el-CY" sz="2000" i="1" dirty="0"/>
              <a:t> </a:t>
            </a:r>
            <a:r>
              <a:rPr lang="el-CY" sz="2000" i="1" dirty="0" err="1"/>
              <a:t>Document</a:t>
            </a:r>
            <a:r>
              <a:rPr lang="el-CY" sz="2000" i="1" dirty="0"/>
              <a:t> </a:t>
            </a:r>
            <a:r>
              <a:rPr lang="el-CY" sz="2000" i="1" dirty="0" err="1"/>
              <a:t>will</a:t>
            </a:r>
            <a:r>
              <a:rPr lang="el-CY" sz="2000" i="1" dirty="0"/>
              <a:t> </a:t>
            </a:r>
            <a:r>
              <a:rPr lang="el-CY" sz="2000" i="1" dirty="0" err="1"/>
              <a:t>be</a:t>
            </a:r>
            <a:r>
              <a:rPr lang="en-IE" sz="2000" i="1" dirty="0"/>
              <a:t> </a:t>
            </a:r>
            <a:r>
              <a:rPr lang="el-CY" sz="2000" i="1" dirty="0" err="1"/>
              <a:t>decided</a:t>
            </a:r>
            <a:r>
              <a:rPr lang="el-CY" sz="2000" i="1" dirty="0"/>
              <a:t> in</a:t>
            </a:r>
            <a:r>
              <a:rPr lang="en-IE" sz="2000" i="1" dirty="0"/>
              <a:t> the next Commission</a:t>
            </a:r>
            <a:r>
              <a:rPr lang="el-CY" sz="2000" i="1" dirty="0"/>
              <a:t> </a:t>
            </a:r>
            <a:r>
              <a:rPr lang="el-CY" sz="2000" i="1" dirty="0" err="1"/>
              <a:t>mandate</a:t>
            </a:r>
            <a:endParaRPr lang="en-IE" sz="2000" dirty="0"/>
          </a:p>
          <a:p>
            <a:endParaRPr lang="en-IE" dirty="0"/>
          </a:p>
        </p:txBody>
      </p:sp>
      <p:sp>
        <p:nvSpPr>
          <p:cNvPr id="3" name="Title 2">
            <a:extLst>
              <a:ext uri="{FF2B5EF4-FFF2-40B4-BE49-F238E27FC236}">
                <a16:creationId xmlns:a16="http://schemas.microsoft.com/office/drawing/2014/main" id="{2B171067-4C69-50F1-275B-D989B0E31E95}"/>
              </a:ext>
            </a:extLst>
          </p:cNvPr>
          <p:cNvSpPr>
            <a:spLocks noGrp="1"/>
          </p:cNvSpPr>
          <p:nvPr>
            <p:ph type="title"/>
          </p:nvPr>
        </p:nvSpPr>
        <p:spPr/>
        <p:txBody>
          <a:bodyPr/>
          <a:lstStyle/>
          <a:p>
            <a:r>
              <a:rPr lang="en-IE" dirty="0"/>
              <a:t>Next steps</a:t>
            </a:r>
          </a:p>
        </p:txBody>
      </p:sp>
      <p:sp>
        <p:nvSpPr>
          <p:cNvPr id="4" name="Slide Number Placeholder 3">
            <a:extLst>
              <a:ext uri="{FF2B5EF4-FFF2-40B4-BE49-F238E27FC236}">
                <a16:creationId xmlns:a16="http://schemas.microsoft.com/office/drawing/2014/main" id="{2CD68559-60E6-7C8D-0289-52B9DFA2B17B}"/>
              </a:ext>
            </a:extLst>
          </p:cNvPr>
          <p:cNvSpPr>
            <a:spLocks noGrp="1"/>
          </p:cNvSpPr>
          <p:nvPr>
            <p:ph type="sldNum" sz="quarter" idx="12"/>
          </p:nvPr>
        </p:nvSpPr>
        <p:spPr/>
        <p:txBody>
          <a:bodyPr/>
          <a:lstStyle/>
          <a:p>
            <a:fld id="{F46C79FD-C571-418B-AB0F-5EE936C85276}" type="slidenum">
              <a:rPr lang="en-GB" smtClean="0"/>
              <a:t>13</a:t>
            </a:fld>
            <a:endParaRPr lang="en-GB"/>
          </a:p>
        </p:txBody>
      </p:sp>
    </p:spTree>
    <p:extLst>
      <p:ext uri="{BB962C8B-B14F-4D97-AF65-F5344CB8AC3E}">
        <p14:creationId xmlns:p14="http://schemas.microsoft.com/office/powerpoint/2010/main" val="22213117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3" name="Table 52"/>
          <p:cNvGraphicFramePr>
            <a:graphicFrameLocks noGrp="1"/>
          </p:cNvGraphicFramePr>
          <p:nvPr/>
        </p:nvGraphicFramePr>
        <p:xfrm>
          <a:off x="1260576" y="927056"/>
          <a:ext cx="9493562" cy="368822"/>
        </p:xfrm>
        <a:graphic>
          <a:graphicData uri="http://schemas.openxmlformats.org/drawingml/2006/table">
            <a:tbl>
              <a:tblPr firstRow="1" bandRow="1">
                <a:tableStyleId>{5C22544A-7EE6-4342-B048-85BDC9FD1C3A}</a:tableStyleId>
              </a:tblPr>
              <a:tblGrid>
                <a:gridCol w="3418767">
                  <a:extLst>
                    <a:ext uri="{9D8B030D-6E8A-4147-A177-3AD203B41FA5}">
                      <a16:colId xmlns:a16="http://schemas.microsoft.com/office/drawing/2014/main" val="4138066699"/>
                    </a:ext>
                  </a:extLst>
                </a:gridCol>
                <a:gridCol w="4444779">
                  <a:extLst>
                    <a:ext uri="{9D8B030D-6E8A-4147-A177-3AD203B41FA5}">
                      <a16:colId xmlns:a16="http://schemas.microsoft.com/office/drawing/2014/main" val="1929129138"/>
                    </a:ext>
                  </a:extLst>
                </a:gridCol>
                <a:gridCol w="1630016">
                  <a:extLst>
                    <a:ext uri="{9D8B030D-6E8A-4147-A177-3AD203B41FA5}">
                      <a16:colId xmlns:a16="http://schemas.microsoft.com/office/drawing/2014/main" val="138924563"/>
                    </a:ext>
                  </a:extLst>
                </a:gridCol>
              </a:tblGrid>
              <a:tr h="368822">
                <a:tc>
                  <a:txBody>
                    <a:bodyPr/>
                    <a:lstStyle/>
                    <a:p>
                      <a:pPr marL="457200" lvl="1" algn="ctr" defTabSz="914400" rtl="0" eaLnBrk="1" latinLnBrk="0" hangingPunct="1"/>
                      <a:r>
                        <a:rPr lang="en-GB" sz="1600" b="1" kern="1200" dirty="0">
                          <a:solidFill>
                            <a:schemeClr val="bg2">
                              <a:lumMod val="25000"/>
                            </a:schemeClr>
                          </a:solidFill>
                          <a:latin typeface="+mn-lt"/>
                          <a:ea typeface="+mn-ea"/>
                          <a:cs typeface="+mn-cs"/>
                        </a:rPr>
                        <a:t>2 0 2 2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lvl="1" algn="ctr"/>
                      <a:r>
                        <a:rPr lang="en-GB" sz="1600" dirty="0">
                          <a:solidFill>
                            <a:schemeClr val="bg2">
                              <a:lumMod val="25000"/>
                            </a:schemeClr>
                          </a:solidFill>
                        </a:rPr>
                        <a:t>2  0  2  3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457200" lvl="1" algn="l" defTabSz="914400" rtl="0" eaLnBrk="1" latinLnBrk="0" hangingPunct="1"/>
                      <a:r>
                        <a:rPr lang="en-GB" sz="1600" b="1" kern="1200" dirty="0">
                          <a:solidFill>
                            <a:schemeClr val="bg2">
                              <a:lumMod val="25000"/>
                            </a:schemeClr>
                          </a:solidFill>
                          <a:latin typeface="+mn-lt"/>
                          <a:ea typeface="+mn-ea"/>
                          <a:cs typeface="+mn-cs"/>
                        </a:rPr>
                        <a:t>2 0 2 4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85469147"/>
                  </a:ext>
                </a:extLst>
              </a:tr>
            </a:tbl>
          </a:graphicData>
        </a:graphic>
      </p:graphicFrame>
      <p:cxnSp>
        <p:nvCxnSpPr>
          <p:cNvPr id="54" name="Straight Connector 53"/>
          <p:cNvCxnSpPr>
            <a:stCxn id="59" idx="4"/>
            <a:endCxn id="57" idx="0"/>
          </p:cNvCxnSpPr>
          <p:nvPr/>
        </p:nvCxnSpPr>
        <p:spPr>
          <a:xfrm>
            <a:off x="1768964" y="1799103"/>
            <a:ext cx="0" cy="636222"/>
          </a:xfrm>
          <a:prstGeom prst="line">
            <a:avLst/>
          </a:prstGeom>
          <a:ln w="9525">
            <a:solidFill>
              <a:srgbClr val="C00000"/>
            </a:solidFill>
            <a:prstDash val="sys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974851" y="-130999"/>
            <a:ext cx="10052877" cy="700306"/>
          </a:xfrm>
        </p:spPr>
        <p:txBody>
          <a:bodyPr/>
          <a:lstStyle/>
          <a:p>
            <a:pPr algn="ctr"/>
            <a:r>
              <a:rPr lang="en-IE" sz="2000" b="1" dirty="0">
                <a:solidFill>
                  <a:schemeClr val="accent1"/>
                </a:solidFill>
              </a:rPr>
              <a:t>Regulation 1/2003 Evaluation – Timeline</a:t>
            </a:r>
          </a:p>
        </p:txBody>
      </p:sp>
      <p:sp>
        <p:nvSpPr>
          <p:cNvPr id="28" name="Freeform 27"/>
          <p:cNvSpPr/>
          <p:nvPr/>
        </p:nvSpPr>
        <p:spPr>
          <a:xfrm>
            <a:off x="9545078" y="2765655"/>
            <a:ext cx="99372" cy="118462"/>
          </a:xfrm>
          <a:custGeom>
            <a:avLst/>
            <a:gdLst>
              <a:gd name="connsiteX0" fmla="*/ 0 w 99372"/>
              <a:gd name="connsiteY0" fmla="*/ 23692 h 118462"/>
              <a:gd name="connsiteX1" fmla="*/ 49686 w 99372"/>
              <a:gd name="connsiteY1" fmla="*/ 23692 h 118462"/>
              <a:gd name="connsiteX2" fmla="*/ 49686 w 99372"/>
              <a:gd name="connsiteY2" fmla="*/ 0 h 118462"/>
              <a:gd name="connsiteX3" fmla="*/ 99372 w 99372"/>
              <a:gd name="connsiteY3" fmla="*/ 59231 h 118462"/>
              <a:gd name="connsiteX4" fmla="*/ 49686 w 99372"/>
              <a:gd name="connsiteY4" fmla="*/ 118462 h 118462"/>
              <a:gd name="connsiteX5" fmla="*/ 49686 w 99372"/>
              <a:gd name="connsiteY5" fmla="*/ 94770 h 118462"/>
              <a:gd name="connsiteX6" fmla="*/ 0 w 99372"/>
              <a:gd name="connsiteY6" fmla="*/ 94770 h 118462"/>
              <a:gd name="connsiteX7" fmla="*/ 0 w 99372"/>
              <a:gd name="connsiteY7" fmla="*/ 23692 h 118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372" h="118462">
                <a:moveTo>
                  <a:pt x="0" y="23692"/>
                </a:moveTo>
                <a:lnTo>
                  <a:pt x="49686" y="23692"/>
                </a:lnTo>
                <a:lnTo>
                  <a:pt x="49686" y="0"/>
                </a:lnTo>
                <a:lnTo>
                  <a:pt x="99372" y="59231"/>
                </a:lnTo>
                <a:lnTo>
                  <a:pt x="49686" y="118462"/>
                </a:lnTo>
                <a:lnTo>
                  <a:pt x="49686" y="94770"/>
                </a:lnTo>
                <a:lnTo>
                  <a:pt x="0" y="94770"/>
                </a:lnTo>
                <a:lnTo>
                  <a:pt x="0" y="23692"/>
                </a:lnTo>
                <a:close/>
              </a:path>
            </a:pathLst>
          </a:custGeom>
          <a:solidFill>
            <a:schemeClr val="bg1"/>
          </a:solidFill>
        </p:spPr>
        <p:style>
          <a:lnRef idx="0">
            <a:schemeClr val="accent1">
              <a:shade val="90000"/>
              <a:hueOff val="51993"/>
              <a:satOff val="-19254"/>
              <a:lumOff val="18496"/>
              <a:alphaOff val="0"/>
            </a:schemeClr>
          </a:lnRef>
          <a:fillRef idx="1">
            <a:scrgbClr r="0" g="0" b="0"/>
          </a:fillRef>
          <a:effectRef idx="0">
            <a:schemeClr val="accent1">
              <a:shade val="90000"/>
              <a:hueOff val="51993"/>
              <a:satOff val="-19254"/>
              <a:lumOff val="18496"/>
              <a:alphaOff val="0"/>
            </a:schemeClr>
          </a:effectRef>
          <a:fontRef idx="minor">
            <a:schemeClr val="lt1"/>
          </a:fontRef>
        </p:style>
        <p:txBody>
          <a:bodyPr spcFirstLastPara="0" vert="horz" wrap="square" lIns="0" tIns="23692" rIns="29812" bIns="23692" numCol="1" spcCol="1270" anchor="ctr" anchorCtr="0">
            <a:noAutofit/>
          </a:bodyPr>
          <a:lstStyle/>
          <a:p>
            <a:pPr lvl="0" algn="ctr" defTabSz="222250">
              <a:lnSpc>
                <a:spcPct val="90000"/>
              </a:lnSpc>
              <a:spcBef>
                <a:spcPct val="0"/>
              </a:spcBef>
              <a:spcAft>
                <a:spcPct val="35000"/>
              </a:spcAft>
            </a:pPr>
            <a:endParaRPr lang="en-US" sz="500" kern="1200"/>
          </a:p>
        </p:txBody>
      </p:sp>
      <p:pic>
        <p:nvPicPr>
          <p:cNvPr id="3" name="Picture 2"/>
          <p:cNvPicPr>
            <a:picLocks noChangeAspect="1"/>
          </p:cNvPicPr>
          <p:nvPr/>
        </p:nvPicPr>
        <p:blipFill>
          <a:blip r:embed="rId3"/>
          <a:stretch>
            <a:fillRect/>
          </a:stretch>
        </p:blipFill>
        <p:spPr>
          <a:xfrm>
            <a:off x="8722090" y="617843"/>
            <a:ext cx="460121" cy="697819"/>
          </a:xfrm>
          <a:prstGeom prst="rect">
            <a:avLst/>
          </a:prstGeom>
        </p:spPr>
      </p:pic>
      <p:sp>
        <p:nvSpPr>
          <p:cNvPr id="36" name="TextBox 35"/>
          <p:cNvSpPr txBox="1"/>
          <p:nvPr/>
        </p:nvSpPr>
        <p:spPr>
          <a:xfrm>
            <a:off x="4801149" y="1378725"/>
            <a:ext cx="2376264" cy="307777"/>
          </a:xfrm>
          <a:prstGeom prst="rect">
            <a:avLst/>
          </a:prstGeom>
          <a:noFill/>
        </p:spPr>
        <p:txBody>
          <a:bodyPr wrap="square" rtlCol="0">
            <a:spAutoFit/>
          </a:bodyPr>
          <a:lstStyle/>
          <a:p>
            <a:pPr algn="ctr"/>
            <a:r>
              <a:rPr lang="en-IE" sz="1400" dirty="0"/>
              <a:t>Aug – Dec</a:t>
            </a:r>
          </a:p>
        </p:txBody>
      </p:sp>
      <p:graphicFrame>
        <p:nvGraphicFramePr>
          <p:cNvPr id="31" name="Table 30"/>
          <p:cNvGraphicFramePr>
            <a:graphicFrameLocks noGrp="1"/>
          </p:cNvGraphicFramePr>
          <p:nvPr/>
        </p:nvGraphicFramePr>
        <p:xfrm>
          <a:off x="1260576" y="1347166"/>
          <a:ext cx="5582022" cy="370840"/>
        </p:xfrm>
        <a:graphic>
          <a:graphicData uri="http://schemas.openxmlformats.org/drawingml/2006/table">
            <a:tbl>
              <a:tblPr firstRow="1" bandRow="1">
                <a:tableStyleId>{69CF1AB2-1976-4502-BF36-3FF5EA218861}</a:tableStyleId>
              </a:tblPr>
              <a:tblGrid>
                <a:gridCol w="540394">
                  <a:extLst>
                    <a:ext uri="{9D8B030D-6E8A-4147-A177-3AD203B41FA5}">
                      <a16:colId xmlns:a16="http://schemas.microsoft.com/office/drawing/2014/main" val="1192657663"/>
                    </a:ext>
                  </a:extLst>
                </a:gridCol>
                <a:gridCol w="1459065">
                  <a:extLst>
                    <a:ext uri="{9D8B030D-6E8A-4147-A177-3AD203B41FA5}">
                      <a16:colId xmlns:a16="http://schemas.microsoft.com/office/drawing/2014/main" val="3224592575"/>
                    </a:ext>
                  </a:extLst>
                </a:gridCol>
                <a:gridCol w="1419308">
                  <a:extLst>
                    <a:ext uri="{9D8B030D-6E8A-4147-A177-3AD203B41FA5}">
                      <a16:colId xmlns:a16="http://schemas.microsoft.com/office/drawing/2014/main" val="2016043698"/>
                    </a:ext>
                  </a:extLst>
                </a:gridCol>
                <a:gridCol w="2163255">
                  <a:extLst>
                    <a:ext uri="{9D8B030D-6E8A-4147-A177-3AD203B41FA5}">
                      <a16:colId xmlns:a16="http://schemas.microsoft.com/office/drawing/2014/main" val="3654835982"/>
                    </a:ext>
                  </a:extLst>
                </a:gridCol>
              </a:tblGrid>
              <a:tr h="370840">
                <a:tc>
                  <a:txBody>
                    <a:bodyPr/>
                    <a:lstStyle/>
                    <a:p>
                      <a:pPr algn="ctr"/>
                      <a:r>
                        <a:rPr lang="en-GB" sz="1200" dirty="0"/>
                        <a:t>Mar</a:t>
                      </a:r>
                    </a:p>
                  </a:txBody>
                  <a:tcPr/>
                </a:tc>
                <a:tc>
                  <a:txBody>
                    <a:bodyPr/>
                    <a:lstStyle/>
                    <a:p>
                      <a:pPr algn="ctr"/>
                      <a:r>
                        <a:rPr lang="en-GB" sz="1200" dirty="0"/>
                        <a:t>April - Sep</a:t>
                      </a:r>
                    </a:p>
                  </a:txBody>
                  <a:tcPr/>
                </a:tc>
                <a:tc>
                  <a:txBody>
                    <a:bodyPr/>
                    <a:lstStyle/>
                    <a:p>
                      <a:pPr algn="ctr"/>
                      <a:r>
                        <a:rPr lang="en-GB" sz="1200" dirty="0"/>
                        <a:t>July -Dec</a:t>
                      </a:r>
                    </a:p>
                  </a:txBody>
                  <a:tcPr/>
                </a:tc>
                <a:tc>
                  <a:txBody>
                    <a:bodyPr/>
                    <a:lstStyle/>
                    <a:p>
                      <a:pPr algn="ctr"/>
                      <a:r>
                        <a:rPr lang="en-GB" sz="1200" dirty="0"/>
                        <a:t>Jan-July</a:t>
                      </a:r>
                    </a:p>
                  </a:txBody>
                  <a:tcPr/>
                </a:tc>
                <a:extLst>
                  <a:ext uri="{0D108BD9-81ED-4DB2-BD59-A6C34878D82A}">
                    <a16:rowId xmlns:a16="http://schemas.microsoft.com/office/drawing/2014/main" val="54485380"/>
                  </a:ext>
                </a:extLst>
              </a:tr>
            </a:tbl>
          </a:graphicData>
        </a:graphic>
      </p:graphicFrame>
      <p:graphicFrame>
        <p:nvGraphicFramePr>
          <p:cNvPr id="32" name="Table 31"/>
          <p:cNvGraphicFramePr>
            <a:graphicFrameLocks noGrp="1"/>
          </p:cNvGraphicFramePr>
          <p:nvPr/>
        </p:nvGraphicFramePr>
        <p:xfrm>
          <a:off x="6835722" y="1347166"/>
          <a:ext cx="2288402" cy="370840"/>
        </p:xfrm>
        <a:graphic>
          <a:graphicData uri="http://schemas.openxmlformats.org/drawingml/2006/table">
            <a:tbl>
              <a:tblPr firstRow="1" bandRow="1">
                <a:tableStyleId>{69CF1AB2-1976-4502-BF36-3FF5EA218861}</a:tableStyleId>
              </a:tblPr>
              <a:tblGrid>
                <a:gridCol w="2288402">
                  <a:extLst>
                    <a:ext uri="{9D8B030D-6E8A-4147-A177-3AD203B41FA5}">
                      <a16:colId xmlns:a16="http://schemas.microsoft.com/office/drawing/2014/main" val="4221669815"/>
                    </a:ext>
                  </a:extLst>
                </a:gridCol>
              </a:tblGrid>
              <a:tr h="370840">
                <a:tc>
                  <a:txBody>
                    <a:bodyPr/>
                    <a:lstStyle/>
                    <a:p>
                      <a:pPr algn="ctr"/>
                      <a:r>
                        <a:rPr lang="en-GB" sz="1200" kern="1200" dirty="0"/>
                        <a:t>Aug - Dec</a:t>
                      </a:r>
                      <a:endParaRPr lang="en-GB" sz="1200" b="1" kern="1200" dirty="0">
                        <a:solidFill>
                          <a:schemeClr val="dk1"/>
                        </a:solidFill>
                        <a:latin typeface="+mn-lt"/>
                        <a:ea typeface="+mn-ea"/>
                        <a:cs typeface="+mn-cs"/>
                      </a:endParaRPr>
                    </a:p>
                  </a:txBody>
                  <a:tcPr/>
                </a:tc>
                <a:extLst>
                  <a:ext uri="{0D108BD9-81ED-4DB2-BD59-A6C34878D82A}">
                    <a16:rowId xmlns:a16="http://schemas.microsoft.com/office/drawing/2014/main" val="2810603911"/>
                  </a:ext>
                </a:extLst>
              </a:tr>
            </a:tbl>
          </a:graphicData>
        </a:graphic>
      </p:graphicFrame>
      <p:graphicFrame>
        <p:nvGraphicFramePr>
          <p:cNvPr id="39" name="Table 38"/>
          <p:cNvGraphicFramePr>
            <a:graphicFrameLocks noGrp="1"/>
          </p:cNvGraphicFramePr>
          <p:nvPr/>
        </p:nvGraphicFramePr>
        <p:xfrm>
          <a:off x="9124123" y="1347166"/>
          <a:ext cx="1737672" cy="370840"/>
        </p:xfrm>
        <a:graphic>
          <a:graphicData uri="http://schemas.openxmlformats.org/drawingml/2006/table">
            <a:tbl>
              <a:tblPr firstRow="1" bandRow="1">
                <a:tableStyleId>{69CF1AB2-1976-4502-BF36-3FF5EA218861}</a:tableStyleId>
              </a:tblPr>
              <a:tblGrid>
                <a:gridCol w="1737672">
                  <a:extLst>
                    <a:ext uri="{9D8B030D-6E8A-4147-A177-3AD203B41FA5}">
                      <a16:colId xmlns:a16="http://schemas.microsoft.com/office/drawing/2014/main" val="132319169"/>
                    </a:ext>
                  </a:extLst>
                </a:gridCol>
              </a:tblGrid>
              <a:tr h="370840">
                <a:tc>
                  <a:txBody>
                    <a:bodyPr/>
                    <a:lstStyle/>
                    <a:p>
                      <a:pPr algn="ctr"/>
                      <a:r>
                        <a:rPr lang="en-GB" sz="1200" dirty="0"/>
                        <a:t>Jan</a:t>
                      </a:r>
                      <a:r>
                        <a:rPr lang="en-GB" sz="1200" baseline="0" dirty="0"/>
                        <a:t> - June</a:t>
                      </a:r>
                      <a:endParaRPr lang="en-GB" sz="1200" dirty="0"/>
                    </a:p>
                  </a:txBody>
                  <a:tcPr/>
                </a:tc>
                <a:extLst>
                  <a:ext uri="{0D108BD9-81ED-4DB2-BD59-A6C34878D82A}">
                    <a16:rowId xmlns:a16="http://schemas.microsoft.com/office/drawing/2014/main" val="2066312199"/>
                  </a:ext>
                </a:extLst>
              </a:tr>
            </a:tbl>
          </a:graphicData>
        </a:graphic>
      </p:graphicFrame>
      <p:pic>
        <p:nvPicPr>
          <p:cNvPr id="1026" name="Picture 2" descr="See the source imag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718901" y="932479"/>
            <a:ext cx="375302" cy="411825"/>
          </a:xfrm>
          <a:prstGeom prst="rect">
            <a:avLst/>
          </a:prstGeom>
          <a:noFill/>
          <a:extLst>
            <a:ext uri="{909E8E84-426E-40DD-AFC4-6F175D3DCCD1}">
              <a14:hiddenFill xmlns:a14="http://schemas.microsoft.com/office/drawing/2010/main">
                <a:solidFill>
                  <a:srgbClr val="FFFFFF"/>
                </a:solidFill>
              </a14:hiddenFill>
            </a:ext>
          </a:extLst>
        </p:spPr>
      </p:pic>
      <p:sp>
        <p:nvSpPr>
          <p:cNvPr id="57" name="TextBox 56"/>
          <p:cNvSpPr txBox="1"/>
          <p:nvPr/>
        </p:nvSpPr>
        <p:spPr>
          <a:xfrm>
            <a:off x="1080992" y="2435325"/>
            <a:ext cx="1375944" cy="461665"/>
          </a:xfrm>
          <a:prstGeom prst="rect">
            <a:avLst/>
          </a:prstGeom>
          <a:solidFill>
            <a:schemeClr val="accent4"/>
          </a:solidFill>
        </p:spPr>
        <p:style>
          <a:lnRef idx="0">
            <a:schemeClr val="accent6"/>
          </a:lnRef>
          <a:fillRef idx="3">
            <a:schemeClr val="accent6"/>
          </a:fillRef>
          <a:effectRef idx="3">
            <a:schemeClr val="accent6"/>
          </a:effectRef>
          <a:fontRef idx="minor">
            <a:schemeClr val="lt1"/>
          </a:fontRef>
        </p:style>
        <p:txBody>
          <a:bodyPr wrap="square" rtlCol="0">
            <a:spAutoFit/>
          </a:bodyPr>
          <a:lstStyle>
            <a:defPPr>
              <a:defRPr lang="en-US"/>
            </a:defPPr>
            <a:lvl1pPr algn="ctr">
              <a:defRPr sz="800" b="1">
                <a:ln w="0"/>
                <a:solidFill>
                  <a:schemeClr val="tx1"/>
                </a:solidFill>
                <a:effectLst>
                  <a:outerShdw blurRad="38100" dist="19050" dir="2700000" algn="tl" rotWithShape="0">
                    <a:schemeClr val="dk1">
                      <a:alpha val="40000"/>
                    </a:schemeClr>
                  </a:outerShdw>
                </a:effectLst>
              </a:defRPr>
            </a:lvl1pPr>
          </a:lstStyle>
          <a:p>
            <a:r>
              <a:rPr lang="en-GB" sz="1200" dirty="0"/>
              <a:t>Public </a:t>
            </a:r>
          </a:p>
          <a:p>
            <a:r>
              <a:rPr lang="en-GB" sz="1200" dirty="0"/>
              <a:t>announcement </a:t>
            </a:r>
          </a:p>
        </p:txBody>
      </p:sp>
      <p:cxnSp>
        <p:nvCxnSpPr>
          <p:cNvPr id="64" name="Straight Connector 63"/>
          <p:cNvCxnSpPr/>
          <p:nvPr/>
        </p:nvCxnSpPr>
        <p:spPr>
          <a:xfrm flipH="1">
            <a:off x="10853856" y="1774497"/>
            <a:ext cx="4752" cy="512253"/>
          </a:xfrm>
          <a:prstGeom prst="line">
            <a:avLst/>
          </a:prstGeom>
          <a:ln w="9525">
            <a:solidFill>
              <a:srgbClr val="C00000"/>
            </a:solidFill>
            <a:prstDash val="sysDash"/>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10468543" y="2296292"/>
            <a:ext cx="770626" cy="276999"/>
          </a:xfrm>
          <a:prstGeom prst="rect">
            <a:avLst/>
          </a:prstGeom>
          <a:solidFill>
            <a:schemeClr val="accent4"/>
          </a:solidFill>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GB" sz="1200" b="1" dirty="0">
                <a:ln w="0"/>
                <a:solidFill>
                  <a:schemeClr val="tx1"/>
                </a:solidFill>
                <a:effectLst>
                  <a:outerShdw blurRad="38100" dist="19050" dir="2700000" algn="tl" rotWithShape="0">
                    <a:schemeClr val="dk1">
                      <a:alpha val="40000"/>
                    </a:schemeClr>
                  </a:outerShdw>
                </a:effectLst>
              </a:rPr>
              <a:t>SWD</a:t>
            </a:r>
          </a:p>
        </p:txBody>
      </p:sp>
      <p:sp>
        <p:nvSpPr>
          <p:cNvPr id="59" name="Oval 58"/>
          <p:cNvSpPr/>
          <p:nvPr/>
        </p:nvSpPr>
        <p:spPr>
          <a:xfrm>
            <a:off x="1717280" y="1700794"/>
            <a:ext cx="103367" cy="98309"/>
          </a:xfrm>
          <a:prstGeom prst="ellipse">
            <a:avLst/>
          </a:prstGeom>
          <a:solidFill>
            <a:srgbClr val="9900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Oval 67"/>
          <p:cNvSpPr/>
          <p:nvPr/>
        </p:nvSpPr>
        <p:spPr>
          <a:xfrm>
            <a:off x="2948648" y="1683582"/>
            <a:ext cx="103367" cy="98309"/>
          </a:xfrm>
          <a:prstGeom prst="ellipse">
            <a:avLst/>
          </a:prstGeom>
          <a:solidFill>
            <a:srgbClr val="9900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Oval 71"/>
          <p:cNvSpPr/>
          <p:nvPr/>
        </p:nvSpPr>
        <p:spPr>
          <a:xfrm>
            <a:off x="10802173" y="1670985"/>
            <a:ext cx="103367" cy="98309"/>
          </a:xfrm>
          <a:prstGeom prst="ellipse">
            <a:avLst/>
          </a:prstGeom>
          <a:solidFill>
            <a:srgbClr val="9900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Freeform 72"/>
          <p:cNvSpPr/>
          <p:nvPr/>
        </p:nvSpPr>
        <p:spPr>
          <a:xfrm>
            <a:off x="7604772" y="4581028"/>
            <a:ext cx="1468851" cy="380876"/>
          </a:xfrm>
          <a:custGeom>
            <a:avLst/>
            <a:gdLst>
              <a:gd name="connsiteX0" fmla="*/ 0 w 1446375"/>
              <a:gd name="connsiteY0" fmla="*/ 144638 h 1827574"/>
              <a:gd name="connsiteX1" fmla="*/ 144638 w 1446375"/>
              <a:gd name="connsiteY1" fmla="*/ 0 h 1827574"/>
              <a:gd name="connsiteX2" fmla="*/ 1301738 w 1446375"/>
              <a:gd name="connsiteY2" fmla="*/ 0 h 1827574"/>
              <a:gd name="connsiteX3" fmla="*/ 1446376 w 1446375"/>
              <a:gd name="connsiteY3" fmla="*/ 144638 h 1827574"/>
              <a:gd name="connsiteX4" fmla="*/ 1446375 w 1446375"/>
              <a:gd name="connsiteY4" fmla="*/ 1682937 h 1827574"/>
              <a:gd name="connsiteX5" fmla="*/ 1301737 w 1446375"/>
              <a:gd name="connsiteY5" fmla="*/ 1827575 h 1827574"/>
              <a:gd name="connsiteX6" fmla="*/ 144638 w 1446375"/>
              <a:gd name="connsiteY6" fmla="*/ 1827574 h 1827574"/>
              <a:gd name="connsiteX7" fmla="*/ 0 w 1446375"/>
              <a:gd name="connsiteY7" fmla="*/ 1682936 h 1827574"/>
              <a:gd name="connsiteX8" fmla="*/ 0 w 1446375"/>
              <a:gd name="connsiteY8" fmla="*/ 144638 h 1827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46375" h="1827574">
                <a:moveTo>
                  <a:pt x="0" y="144638"/>
                </a:moveTo>
                <a:cubicBezTo>
                  <a:pt x="0" y="64757"/>
                  <a:pt x="64757" y="0"/>
                  <a:pt x="144638" y="0"/>
                </a:cubicBezTo>
                <a:lnTo>
                  <a:pt x="1301738" y="0"/>
                </a:lnTo>
                <a:cubicBezTo>
                  <a:pt x="1381619" y="0"/>
                  <a:pt x="1446376" y="64757"/>
                  <a:pt x="1446376" y="144638"/>
                </a:cubicBezTo>
                <a:cubicBezTo>
                  <a:pt x="1446376" y="657404"/>
                  <a:pt x="1446375" y="1170171"/>
                  <a:pt x="1446375" y="1682937"/>
                </a:cubicBezTo>
                <a:cubicBezTo>
                  <a:pt x="1446375" y="1762818"/>
                  <a:pt x="1381618" y="1827575"/>
                  <a:pt x="1301737" y="1827575"/>
                </a:cubicBezTo>
                <a:lnTo>
                  <a:pt x="144638" y="1827574"/>
                </a:lnTo>
                <a:cubicBezTo>
                  <a:pt x="64757" y="1827574"/>
                  <a:pt x="0" y="1762817"/>
                  <a:pt x="0" y="1682936"/>
                </a:cubicBezTo>
                <a:lnTo>
                  <a:pt x="0" y="144638"/>
                </a:lnTo>
                <a:close/>
              </a:path>
            </a:pathLst>
          </a:cu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103058" tIns="103058" rIns="103058" bIns="103058" numCol="1" spcCol="1270" anchor="ctr" anchorCtr="0">
            <a:noAutofit/>
          </a:bodyPr>
          <a:lstStyle/>
          <a:p>
            <a:pPr algn="ctr" defTabSz="577850">
              <a:lnSpc>
                <a:spcPct val="90000"/>
              </a:lnSpc>
              <a:spcBef>
                <a:spcPct val="0"/>
              </a:spcBef>
              <a:spcAft>
                <a:spcPct val="35000"/>
              </a:spcAft>
            </a:pPr>
            <a:r>
              <a:rPr lang="en-US" sz="1200" dirty="0"/>
              <a:t>ECN meetings</a:t>
            </a:r>
          </a:p>
        </p:txBody>
      </p:sp>
      <p:cxnSp>
        <p:nvCxnSpPr>
          <p:cNvPr id="17" name="Straight Connector 16"/>
          <p:cNvCxnSpPr/>
          <p:nvPr/>
        </p:nvCxnSpPr>
        <p:spPr>
          <a:xfrm>
            <a:off x="1260576" y="3058636"/>
            <a:ext cx="9644964"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1260576" y="4160605"/>
            <a:ext cx="9644964"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1260576" y="5464797"/>
            <a:ext cx="9644964"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2992383" y="1751029"/>
            <a:ext cx="0" cy="2884471"/>
          </a:xfrm>
          <a:prstGeom prst="line">
            <a:avLst/>
          </a:prstGeom>
          <a:ln w="9525">
            <a:solidFill>
              <a:srgbClr val="C00000"/>
            </a:solidFill>
            <a:prstDash val="sysDash"/>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2440291" y="3084748"/>
            <a:ext cx="1104181" cy="1015663"/>
          </a:xfrm>
          <a:prstGeom prst="rect">
            <a:avLst/>
          </a:prstGeom>
          <a:solidFill>
            <a:schemeClr val="accent3">
              <a:lumMod val="75000"/>
            </a:schemeClr>
          </a:solidFill>
          <a:ln>
            <a:solidFill>
              <a:schemeClr val="accent1"/>
            </a:solidFill>
          </a:ln>
        </p:spPr>
        <p:style>
          <a:lnRef idx="0">
            <a:schemeClr val="accent6"/>
          </a:lnRef>
          <a:fillRef idx="3">
            <a:schemeClr val="accent6"/>
          </a:fillRef>
          <a:effectRef idx="3">
            <a:schemeClr val="accent6"/>
          </a:effectRef>
          <a:fontRef idx="minor">
            <a:schemeClr val="lt1"/>
          </a:fontRef>
        </p:style>
        <p:txBody>
          <a:bodyPr wrap="square" rtlCol="0">
            <a:spAutoFit/>
          </a:bodyPr>
          <a:lstStyle>
            <a:defPPr>
              <a:defRPr lang="en-US"/>
            </a:defPPr>
            <a:lvl1pPr algn="ctr">
              <a:defRPr sz="1000"/>
            </a:lvl1pPr>
          </a:lstStyle>
          <a:p>
            <a:r>
              <a:rPr lang="en-GB" sz="1200" dirty="0"/>
              <a:t>Launch public consultation/ Call for evidence</a:t>
            </a:r>
          </a:p>
        </p:txBody>
      </p:sp>
      <p:sp>
        <p:nvSpPr>
          <p:cNvPr id="75" name="TextBox 74"/>
          <p:cNvSpPr txBox="1"/>
          <p:nvPr/>
        </p:nvSpPr>
        <p:spPr>
          <a:xfrm>
            <a:off x="2440292" y="4489397"/>
            <a:ext cx="1104181" cy="7671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103058" tIns="103058" rIns="103058" bIns="103058" numCol="1" spcCol="1270" anchor="ctr" anchorCtr="0">
            <a:noAutofit/>
          </a:bodyPr>
          <a:lstStyle>
            <a:defPPr>
              <a:defRPr lang="en-US"/>
            </a:defPPr>
            <a:lvl1pPr lvl="0" algn="ctr" defTabSz="577850">
              <a:lnSpc>
                <a:spcPct val="90000"/>
              </a:lnSpc>
              <a:spcBef>
                <a:spcPct val="0"/>
              </a:spcBef>
              <a:spcAft>
                <a:spcPct val="35000"/>
              </a:spcAft>
              <a:defRPr sz="1000"/>
            </a:lvl1pPr>
          </a:lstStyle>
          <a:p>
            <a:r>
              <a:rPr lang="en-GB" sz="1200" dirty="0"/>
              <a:t>Launch ECN consultation</a:t>
            </a:r>
          </a:p>
        </p:txBody>
      </p:sp>
      <p:sp>
        <p:nvSpPr>
          <p:cNvPr id="37" name="Freeform 36"/>
          <p:cNvSpPr/>
          <p:nvPr/>
        </p:nvSpPr>
        <p:spPr>
          <a:xfrm>
            <a:off x="5271267" y="5573421"/>
            <a:ext cx="4055613" cy="449930"/>
          </a:xfrm>
          <a:custGeom>
            <a:avLst/>
            <a:gdLst>
              <a:gd name="connsiteX0" fmla="*/ 0 w 1446375"/>
              <a:gd name="connsiteY0" fmla="*/ 144638 h 1827574"/>
              <a:gd name="connsiteX1" fmla="*/ 144638 w 1446375"/>
              <a:gd name="connsiteY1" fmla="*/ 0 h 1827574"/>
              <a:gd name="connsiteX2" fmla="*/ 1301738 w 1446375"/>
              <a:gd name="connsiteY2" fmla="*/ 0 h 1827574"/>
              <a:gd name="connsiteX3" fmla="*/ 1446376 w 1446375"/>
              <a:gd name="connsiteY3" fmla="*/ 144638 h 1827574"/>
              <a:gd name="connsiteX4" fmla="*/ 1446375 w 1446375"/>
              <a:gd name="connsiteY4" fmla="*/ 1682937 h 1827574"/>
              <a:gd name="connsiteX5" fmla="*/ 1301737 w 1446375"/>
              <a:gd name="connsiteY5" fmla="*/ 1827575 h 1827574"/>
              <a:gd name="connsiteX6" fmla="*/ 144638 w 1446375"/>
              <a:gd name="connsiteY6" fmla="*/ 1827574 h 1827574"/>
              <a:gd name="connsiteX7" fmla="*/ 0 w 1446375"/>
              <a:gd name="connsiteY7" fmla="*/ 1682936 h 1827574"/>
              <a:gd name="connsiteX8" fmla="*/ 0 w 1446375"/>
              <a:gd name="connsiteY8" fmla="*/ 144638 h 1827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46375" h="1827574">
                <a:moveTo>
                  <a:pt x="0" y="144638"/>
                </a:moveTo>
                <a:cubicBezTo>
                  <a:pt x="0" y="64757"/>
                  <a:pt x="64757" y="0"/>
                  <a:pt x="144638" y="0"/>
                </a:cubicBezTo>
                <a:lnTo>
                  <a:pt x="1301738" y="0"/>
                </a:lnTo>
                <a:cubicBezTo>
                  <a:pt x="1381619" y="0"/>
                  <a:pt x="1446376" y="64757"/>
                  <a:pt x="1446376" y="144638"/>
                </a:cubicBezTo>
                <a:cubicBezTo>
                  <a:pt x="1446376" y="657404"/>
                  <a:pt x="1446375" y="1170171"/>
                  <a:pt x="1446375" y="1682937"/>
                </a:cubicBezTo>
                <a:cubicBezTo>
                  <a:pt x="1446375" y="1762818"/>
                  <a:pt x="1381618" y="1827575"/>
                  <a:pt x="1301737" y="1827575"/>
                </a:cubicBezTo>
                <a:lnTo>
                  <a:pt x="144638" y="1827574"/>
                </a:lnTo>
                <a:cubicBezTo>
                  <a:pt x="64757" y="1827574"/>
                  <a:pt x="0" y="1762817"/>
                  <a:pt x="0" y="1682936"/>
                </a:cubicBezTo>
                <a:lnTo>
                  <a:pt x="0" y="144638"/>
                </a:lnTo>
                <a:close/>
              </a:path>
            </a:pathLst>
          </a:cu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103058" tIns="103058" rIns="103058" bIns="103058" numCol="1" spcCol="1270" anchor="ctr" anchorCtr="0">
            <a:noAutofit/>
          </a:bodyPr>
          <a:lstStyle/>
          <a:p>
            <a:pPr algn="ctr" defTabSz="577850">
              <a:lnSpc>
                <a:spcPct val="90000"/>
              </a:lnSpc>
              <a:spcBef>
                <a:spcPct val="0"/>
              </a:spcBef>
              <a:spcAft>
                <a:spcPct val="35000"/>
              </a:spcAft>
            </a:pPr>
            <a:r>
              <a:rPr lang="en-US" sz="1200" dirty="0"/>
              <a:t>Study</a:t>
            </a:r>
          </a:p>
        </p:txBody>
      </p:sp>
      <p:sp>
        <p:nvSpPr>
          <p:cNvPr id="29" name="Freeform 28"/>
          <p:cNvSpPr/>
          <p:nvPr/>
        </p:nvSpPr>
        <p:spPr>
          <a:xfrm>
            <a:off x="1857539" y="5573077"/>
            <a:ext cx="1699727" cy="449930"/>
          </a:xfrm>
          <a:custGeom>
            <a:avLst/>
            <a:gdLst>
              <a:gd name="connsiteX0" fmla="*/ 0 w 1446375"/>
              <a:gd name="connsiteY0" fmla="*/ 144638 h 1827574"/>
              <a:gd name="connsiteX1" fmla="*/ 144638 w 1446375"/>
              <a:gd name="connsiteY1" fmla="*/ 0 h 1827574"/>
              <a:gd name="connsiteX2" fmla="*/ 1301738 w 1446375"/>
              <a:gd name="connsiteY2" fmla="*/ 0 h 1827574"/>
              <a:gd name="connsiteX3" fmla="*/ 1446376 w 1446375"/>
              <a:gd name="connsiteY3" fmla="*/ 144638 h 1827574"/>
              <a:gd name="connsiteX4" fmla="*/ 1446375 w 1446375"/>
              <a:gd name="connsiteY4" fmla="*/ 1682937 h 1827574"/>
              <a:gd name="connsiteX5" fmla="*/ 1301737 w 1446375"/>
              <a:gd name="connsiteY5" fmla="*/ 1827575 h 1827574"/>
              <a:gd name="connsiteX6" fmla="*/ 144638 w 1446375"/>
              <a:gd name="connsiteY6" fmla="*/ 1827574 h 1827574"/>
              <a:gd name="connsiteX7" fmla="*/ 0 w 1446375"/>
              <a:gd name="connsiteY7" fmla="*/ 1682936 h 1827574"/>
              <a:gd name="connsiteX8" fmla="*/ 0 w 1446375"/>
              <a:gd name="connsiteY8" fmla="*/ 144638 h 1827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46375" h="1827574">
                <a:moveTo>
                  <a:pt x="0" y="144638"/>
                </a:moveTo>
                <a:cubicBezTo>
                  <a:pt x="0" y="64757"/>
                  <a:pt x="64757" y="0"/>
                  <a:pt x="144638" y="0"/>
                </a:cubicBezTo>
                <a:lnTo>
                  <a:pt x="1301738" y="0"/>
                </a:lnTo>
                <a:cubicBezTo>
                  <a:pt x="1381619" y="0"/>
                  <a:pt x="1446376" y="64757"/>
                  <a:pt x="1446376" y="144638"/>
                </a:cubicBezTo>
                <a:cubicBezTo>
                  <a:pt x="1446376" y="657404"/>
                  <a:pt x="1446375" y="1170171"/>
                  <a:pt x="1446375" y="1682937"/>
                </a:cubicBezTo>
                <a:cubicBezTo>
                  <a:pt x="1446375" y="1762818"/>
                  <a:pt x="1381618" y="1827575"/>
                  <a:pt x="1301737" y="1827575"/>
                </a:cubicBezTo>
                <a:lnTo>
                  <a:pt x="144638" y="1827574"/>
                </a:lnTo>
                <a:cubicBezTo>
                  <a:pt x="64757" y="1827574"/>
                  <a:pt x="0" y="1762817"/>
                  <a:pt x="0" y="1682936"/>
                </a:cubicBezTo>
                <a:lnTo>
                  <a:pt x="0" y="144638"/>
                </a:lnTo>
                <a:close/>
              </a:path>
            </a:pathLst>
          </a:cu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103058" tIns="103058" rIns="103058" bIns="103058" numCol="1" spcCol="1270" anchor="ctr" anchorCtr="0">
            <a:noAutofit/>
          </a:bodyPr>
          <a:lstStyle/>
          <a:p>
            <a:pPr algn="ctr" defTabSz="577850">
              <a:lnSpc>
                <a:spcPct val="90000"/>
              </a:lnSpc>
              <a:spcBef>
                <a:spcPct val="0"/>
              </a:spcBef>
              <a:spcAft>
                <a:spcPct val="35000"/>
              </a:spcAft>
            </a:pPr>
            <a:r>
              <a:rPr lang="en-US" sz="1200" dirty="0"/>
              <a:t>Publication of tender specifications</a:t>
            </a:r>
          </a:p>
        </p:txBody>
      </p:sp>
      <p:cxnSp>
        <p:nvCxnSpPr>
          <p:cNvPr id="30" name="Straight Connector 29"/>
          <p:cNvCxnSpPr>
            <a:endCxn id="33" idx="0"/>
          </p:cNvCxnSpPr>
          <p:nvPr/>
        </p:nvCxnSpPr>
        <p:spPr>
          <a:xfrm>
            <a:off x="4226691" y="1751029"/>
            <a:ext cx="11614" cy="1333719"/>
          </a:xfrm>
          <a:prstGeom prst="line">
            <a:avLst/>
          </a:prstGeom>
          <a:ln w="9525">
            <a:solidFill>
              <a:srgbClr val="C00000"/>
            </a:solidFill>
            <a:prstDash val="sysDash"/>
          </a:ln>
        </p:spPr>
        <p:style>
          <a:lnRef idx="1">
            <a:schemeClr val="accent1"/>
          </a:lnRef>
          <a:fillRef idx="0">
            <a:schemeClr val="accent1"/>
          </a:fillRef>
          <a:effectRef idx="0">
            <a:schemeClr val="accent1"/>
          </a:effectRef>
          <a:fontRef idx="minor">
            <a:schemeClr val="tx1"/>
          </a:fontRef>
        </p:style>
      </p:cxnSp>
      <p:sp>
        <p:nvSpPr>
          <p:cNvPr id="38" name="Oval 37"/>
          <p:cNvSpPr/>
          <p:nvPr/>
        </p:nvSpPr>
        <p:spPr>
          <a:xfrm>
            <a:off x="4175006" y="1668967"/>
            <a:ext cx="103367" cy="98309"/>
          </a:xfrm>
          <a:prstGeom prst="ellipse">
            <a:avLst/>
          </a:prstGeom>
          <a:solidFill>
            <a:srgbClr val="9900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5" name="Straight Connector 34"/>
          <p:cNvCxnSpPr>
            <a:endCxn id="40" idx="0"/>
          </p:cNvCxnSpPr>
          <p:nvPr/>
        </p:nvCxnSpPr>
        <p:spPr>
          <a:xfrm>
            <a:off x="6438499" y="1764269"/>
            <a:ext cx="11614" cy="1333719"/>
          </a:xfrm>
          <a:prstGeom prst="line">
            <a:avLst/>
          </a:prstGeom>
          <a:ln w="9525">
            <a:solidFill>
              <a:srgbClr val="C00000"/>
            </a:solidFill>
            <a:prstDash val="sysDash"/>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5898023" y="3097988"/>
            <a:ext cx="1089800" cy="830997"/>
          </a:xfrm>
          <a:prstGeom prst="rect">
            <a:avLst/>
          </a:prstGeom>
          <a:solidFill>
            <a:schemeClr val="accent3">
              <a:lumMod val="75000"/>
            </a:schemeClr>
          </a:solidFill>
          <a:ln>
            <a:solidFill>
              <a:schemeClr val="accent1"/>
            </a:solidFill>
          </a:ln>
        </p:spPr>
        <p:style>
          <a:lnRef idx="0">
            <a:schemeClr val="accent6"/>
          </a:lnRef>
          <a:fillRef idx="3">
            <a:schemeClr val="accent6"/>
          </a:fillRef>
          <a:effectRef idx="3">
            <a:schemeClr val="accent6"/>
          </a:effectRef>
          <a:fontRef idx="minor">
            <a:schemeClr val="lt1"/>
          </a:fontRef>
        </p:style>
        <p:txBody>
          <a:bodyPr wrap="square" rtlCol="0">
            <a:spAutoFit/>
          </a:bodyPr>
          <a:lstStyle>
            <a:defPPr>
              <a:defRPr lang="en-US"/>
            </a:defPPr>
            <a:lvl1pPr algn="ctr">
              <a:defRPr sz="1000"/>
            </a:lvl1pPr>
          </a:lstStyle>
          <a:p>
            <a:r>
              <a:rPr lang="en-GB" sz="1200" dirty="0"/>
              <a:t>Conference on </a:t>
            </a:r>
            <a:r>
              <a:rPr lang="en-GB" sz="1200" dirty="0" err="1"/>
              <a:t>Reg</a:t>
            </a:r>
            <a:r>
              <a:rPr lang="en-GB" sz="1200" dirty="0"/>
              <a:t> 1/2003</a:t>
            </a:r>
          </a:p>
          <a:p>
            <a:r>
              <a:rPr lang="en-GB" sz="1200" dirty="0"/>
              <a:t>20 June </a:t>
            </a:r>
          </a:p>
        </p:txBody>
      </p:sp>
      <p:sp>
        <p:nvSpPr>
          <p:cNvPr id="41" name="Oval 40"/>
          <p:cNvSpPr/>
          <p:nvPr/>
        </p:nvSpPr>
        <p:spPr>
          <a:xfrm>
            <a:off x="6386814" y="1682207"/>
            <a:ext cx="103367" cy="98309"/>
          </a:xfrm>
          <a:prstGeom prst="ellipse">
            <a:avLst/>
          </a:prstGeom>
          <a:solidFill>
            <a:srgbClr val="9900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3" name="Straight Connector 42"/>
          <p:cNvCxnSpPr/>
          <p:nvPr/>
        </p:nvCxnSpPr>
        <p:spPr>
          <a:xfrm>
            <a:off x="4570888" y="1751029"/>
            <a:ext cx="31313" cy="3890421"/>
          </a:xfrm>
          <a:prstGeom prst="line">
            <a:avLst/>
          </a:prstGeom>
          <a:ln w="9525">
            <a:solidFill>
              <a:srgbClr val="C00000"/>
            </a:solidFill>
            <a:prstDash val="sysDash"/>
          </a:ln>
        </p:spPr>
        <p:style>
          <a:lnRef idx="1">
            <a:schemeClr val="accent1"/>
          </a:lnRef>
          <a:fillRef idx="0">
            <a:schemeClr val="accent1"/>
          </a:fillRef>
          <a:effectRef idx="0">
            <a:schemeClr val="accent1"/>
          </a:effectRef>
          <a:fontRef idx="minor">
            <a:schemeClr val="tx1"/>
          </a:fontRef>
        </p:style>
      </p:cxnSp>
      <p:sp>
        <p:nvSpPr>
          <p:cNvPr id="44" name="Oval 43"/>
          <p:cNvSpPr/>
          <p:nvPr/>
        </p:nvSpPr>
        <p:spPr>
          <a:xfrm>
            <a:off x="4519203" y="1668967"/>
            <a:ext cx="103367" cy="98309"/>
          </a:xfrm>
          <a:prstGeom prst="ellipse">
            <a:avLst/>
          </a:prstGeom>
          <a:solidFill>
            <a:srgbClr val="9900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TextBox 32"/>
          <p:cNvSpPr txBox="1"/>
          <p:nvPr/>
        </p:nvSpPr>
        <p:spPr>
          <a:xfrm>
            <a:off x="3686214" y="3084748"/>
            <a:ext cx="1104181" cy="830997"/>
          </a:xfrm>
          <a:prstGeom prst="rect">
            <a:avLst/>
          </a:prstGeom>
          <a:solidFill>
            <a:schemeClr val="accent3">
              <a:lumMod val="75000"/>
            </a:schemeClr>
          </a:solidFill>
          <a:ln>
            <a:solidFill>
              <a:schemeClr val="accent1"/>
            </a:solidFill>
          </a:ln>
        </p:spPr>
        <p:style>
          <a:lnRef idx="0">
            <a:schemeClr val="accent6"/>
          </a:lnRef>
          <a:fillRef idx="3">
            <a:schemeClr val="accent6"/>
          </a:fillRef>
          <a:effectRef idx="3">
            <a:schemeClr val="accent6"/>
          </a:effectRef>
          <a:fontRef idx="minor">
            <a:schemeClr val="lt1"/>
          </a:fontRef>
        </p:style>
        <p:txBody>
          <a:bodyPr wrap="square" rtlCol="0">
            <a:spAutoFit/>
          </a:bodyPr>
          <a:lstStyle>
            <a:defPPr>
              <a:defRPr lang="en-US"/>
            </a:defPPr>
            <a:lvl1pPr algn="ctr">
              <a:defRPr sz="1000"/>
            </a:lvl1pPr>
          </a:lstStyle>
          <a:p>
            <a:r>
              <a:rPr lang="en-GB" sz="1200" dirty="0"/>
              <a:t>Deadline to respond to public consultation</a:t>
            </a:r>
          </a:p>
        </p:txBody>
      </p:sp>
      <p:sp>
        <p:nvSpPr>
          <p:cNvPr id="42" name="Freeform 41"/>
          <p:cNvSpPr/>
          <p:nvPr/>
        </p:nvSpPr>
        <p:spPr>
          <a:xfrm>
            <a:off x="3898374" y="5573077"/>
            <a:ext cx="1142753" cy="449930"/>
          </a:xfrm>
          <a:custGeom>
            <a:avLst/>
            <a:gdLst>
              <a:gd name="connsiteX0" fmla="*/ 0 w 1446375"/>
              <a:gd name="connsiteY0" fmla="*/ 144638 h 1827574"/>
              <a:gd name="connsiteX1" fmla="*/ 144638 w 1446375"/>
              <a:gd name="connsiteY1" fmla="*/ 0 h 1827574"/>
              <a:gd name="connsiteX2" fmla="*/ 1301738 w 1446375"/>
              <a:gd name="connsiteY2" fmla="*/ 0 h 1827574"/>
              <a:gd name="connsiteX3" fmla="*/ 1446376 w 1446375"/>
              <a:gd name="connsiteY3" fmla="*/ 144638 h 1827574"/>
              <a:gd name="connsiteX4" fmla="*/ 1446375 w 1446375"/>
              <a:gd name="connsiteY4" fmla="*/ 1682937 h 1827574"/>
              <a:gd name="connsiteX5" fmla="*/ 1301737 w 1446375"/>
              <a:gd name="connsiteY5" fmla="*/ 1827575 h 1827574"/>
              <a:gd name="connsiteX6" fmla="*/ 144638 w 1446375"/>
              <a:gd name="connsiteY6" fmla="*/ 1827574 h 1827574"/>
              <a:gd name="connsiteX7" fmla="*/ 0 w 1446375"/>
              <a:gd name="connsiteY7" fmla="*/ 1682936 h 1827574"/>
              <a:gd name="connsiteX8" fmla="*/ 0 w 1446375"/>
              <a:gd name="connsiteY8" fmla="*/ 144638 h 1827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46375" h="1827574">
                <a:moveTo>
                  <a:pt x="0" y="144638"/>
                </a:moveTo>
                <a:cubicBezTo>
                  <a:pt x="0" y="64757"/>
                  <a:pt x="64757" y="0"/>
                  <a:pt x="144638" y="0"/>
                </a:cubicBezTo>
                <a:lnTo>
                  <a:pt x="1301738" y="0"/>
                </a:lnTo>
                <a:cubicBezTo>
                  <a:pt x="1381619" y="0"/>
                  <a:pt x="1446376" y="64757"/>
                  <a:pt x="1446376" y="144638"/>
                </a:cubicBezTo>
                <a:cubicBezTo>
                  <a:pt x="1446376" y="657404"/>
                  <a:pt x="1446375" y="1170171"/>
                  <a:pt x="1446375" y="1682937"/>
                </a:cubicBezTo>
                <a:cubicBezTo>
                  <a:pt x="1446375" y="1762818"/>
                  <a:pt x="1381618" y="1827575"/>
                  <a:pt x="1301737" y="1827575"/>
                </a:cubicBezTo>
                <a:lnTo>
                  <a:pt x="144638" y="1827574"/>
                </a:lnTo>
                <a:cubicBezTo>
                  <a:pt x="64757" y="1827574"/>
                  <a:pt x="0" y="1762817"/>
                  <a:pt x="0" y="1682936"/>
                </a:cubicBezTo>
                <a:lnTo>
                  <a:pt x="0" y="144638"/>
                </a:lnTo>
                <a:close/>
              </a:path>
            </a:pathLst>
          </a:cu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103058" tIns="103058" rIns="103058" bIns="103058" numCol="1" spcCol="1270" anchor="ctr" anchorCtr="0">
            <a:noAutofit/>
          </a:bodyPr>
          <a:lstStyle/>
          <a:p>
            <a:pPr algn="ctr" defTabSz="577850">
              <a:lnSpc>
                <a:spcPct val="90000"/>
              </a:lnSpc>
              <a:spcBef>
                <a:spcPct val="0"/>
              </a:spcBef>
              <a:spcAft>
                <a:spcPct val="35000"/>
              </a:spcAft>
            </a:pPr>
            <a:r>
              <a:rPr lang="en-US" sz="1200" dirty="0"/>
              <a:t>Study signed</a:t>
            </a:r>
          </a:p>
        </p:txBody>
      </p:sp>
      <p:cxnSp>
        <p:nvCxnSpPr>
          <p:cNvPr id="45" name="Straight Connector 44"/>
          <p:cNvCxnSpPr/>
          <p:nvPr/>
        </p:nvCxnSpPr>
        <p:spPr>
          <a:xfrm>
            <a:off x="8566818" y="1765582"/>
            <a:ext cx="11614" cy="1333719"/>
          </a:xfrm>
          <a:prstGeom prst="line">
            <a:avLst/>
          </a:prstGeom>
          <a:ln w="9525">
            <a:solidFill>
              <a:srgbClr val="C00000"/>
            </a:solidFill>
            <a:prstDash val="sysDash"/>
          </a:ln>
        </p:spPr>
        <p:style>
          <a:lnRef idx="1">
            <a:schemeClr val="accent1"/>
          </a:lnRef>
          <a:fillRef idx="0">
            <a:schemeClr val="accent1"/>
          </a:fillRef>
          <a:effectRef idx="0">
            <a:schemeClr val="accent1"/>
          </a:effectRef>
          <a:fontRef idx="minor">
            <a:schemeClr val="tx1"/>
          </a:fontRef>
        </p:style>
      </p:cxnSp>
      <p:sp>
        <p:nvSpPr>
          <p:cNvPr id="46" name="Oval 45"/>
          <p:cNvSpPr/>
          <p:nvPr/>
        </p:nvSpPr>
        <p:spPr>
          <a:xfrm>
            <a:off x="8515133" y="1683520"/>
            <a:ext cx="103367" cy="98309"/>
          </a:xfrm>
          <a:prstGeom prst="ellipse">
            <a:avLst/>
          </a:prstGeom>
          <a:solidFill>
            <a:srgbClr val="9900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Freeform 24"/>
          <p:cNvSpPr/>
          <p:nvPr/>
        </p:nvSpPr>
        <p:spPr>
          <a:xfrm>
            <a:off x="7604772" y="3082507"/>
            <a:ext cx="1446375" cy="657671"/>
          </a:xfrm>
          <a:custGeom>
            <a:avLst/>
            <a:gdLst>
              <a:gd name="connsiteX0" fmla="*/ 0 w 1446375"/>
              <a:gd name="connsiteY0" fmla="*/ 144638 h 1827574"/>
              <a:gd name="connsiteX1" fmla="*/ 144638 w 1446375"/>
              <a:gd name="connsiteY1" fmla="*/ 0 h 1827574"/>
              <a:gd name="connsiteX2" fmla="*/ 1301738 w 1446375"/>
              <a:gd name="connsiteY2" fmla="*/ 0 h 1827574"/>
              <a:gd name="connsiteX3" fmla="*/ 1446376 w 1446375"/>
              <a:gd name="connsiteY3" fmla="*/ 144638 h 1827574"/>
              <a:gd name="connsiteX4" fmla="*/ 1446375 w 1446375"/>
              <a:gd name="connsiteY4" fmla="*/ 1682937 h 1827574"/>
              <a:gd name="connsiteX5" fmla="*/ 1301737 w 1446375"/>
              <a:gd name="connsiteY5" fmla="*/ 1827575 h 1827574"/>
              <a:gd name="connsiteX6" fmla="*/ 144638 w 1446375"/>
              <a:gd name="connsiteY6" fmla="*/ 1827574 h 1827574"/>
              <a:gd name="connsiteX7" fmla="*/ 0 w 1446375"/>
              <a:gd name="connsiteY7" fmla="*/ 1682936 h 1827574"/>
              <a:gd name="connsiteX8" fmla="*/ 0 w 1446375"/>
              <a:gd name="connsiteY8" fmla="*/ 144638 h 1827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46375" h="1827574">
                <a:moveTo>
                  <a:pt x="0" y="144638"/>
                </a:moveTo>
                <a:cubicBezTo>
                  <a:pt x="0" y="64757"/>
                  <a:pt x="64757" y="0"/>
                  <a:pt x="144638" y="0"/>
                </a:cubicBezTo>
                <a:lnTo>
                  <a:pt x="1301738" y="0"/>
                </a:lnTo>
                <a:cubicBezTo>
                  <a:pt x="1381619" y="0"/>
                  <a:pt x="1446376" y="64757"/>
                  <a:pt x="1446376" y="144638"/>
                </a:cubicBezTo>
                <a:cubicBezTo>
                  <a:pt x="1446376" y="657404"/>
                  <a:pt x="1446375" y="1170171"/>
                  <a:pt x="1446375" y="1682937"/>
                </a:cubicBezTo>
                <a:cubicBezTo>
                  <a:pt x="1446375" y="1762818"/>
                  <a:pt x="1381618" y="1827575"/>
                  <a:pt x="1301737" y="1827575"/>
                </a:cubicBezTo>
                <a:lnTo>
                  <a:pt x="144638" y="1827574"/>
                </a:lnTo>
                <a:cubicBezTo>
                  <a:pt x="64757" y="1827574"/>
                  <a:pt x="0" y="1762817"/>
                  <a:pt x="0" y="1682936"/>
                </a:cubicBezTo>
                <a:lnTo>
                  <a:pt x="0" y="144638"/>
                </a:lnTo>
                <a:close/>
              </a:path>
            </a:pathLst>
          </a:cu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spcFirstLastPara="0" vert="horz" wrap="square" lIns="103058" tIns="103058" rIns="103058" bIns="103058" numCol="1" spcCol="1270" anchor="ctr" anchorCtr="0">
            <a:noAutofit/>
          </a:bodyPr>
          <a:lstStyle/>
          <a:p>
            <a:pPr algn="ctr" defTabSz="577850">
              <a:lnSpc>
                <a:spcPct val="90000"/>
              </a:lnSpc>
              <a:spcBef>
                <a:spcPct val="0"/>
              </a:spcBef>
              <a:spcAft>
                <a:spcPct val="35000"/>
              </a:spcAft>
            </a:pPr>
            <a:r>
              <a:rPr lang="en-US" sz="1200" dirty="0"/>
              <a:t>Stakeholder</a:t>
            </a:r>
          </a:p>
          <a:p>
            <a:pPr algn="ctr" defTabSz="577850">
              <a:lnSpc>
                <a:spcPct val="90000"/>
              </a:lnSpc>
              <a:spcBef>
                <a:spcPct val="0"/>
              </a:spcBef>
              <a:spcAft>
                <a:spcPct val="35000"/>
              </a:spcAft>
            </a:pPr>
            <a:r>
              <a:rPr lang="en-US" sz="1200" dirty="0"/>
              <a:t>Workshop</a:t>
            </a:r>
          </a:p>
          <a:p>
            <a:pPr algn="ctr" defTabSz="577850">
              <a:lnSpc>
                <a:spcPct val="90000"/>
              </a:lnSpc>
              <a:spcBef>
                <a:spcPct val="0"/>
              </a:spcBef>
              <a:spcAft>
                <a:spcPct val="35000"/>
              </a:spcAft>
            </a:pPr>
            <a:r>
              <a:rPr lang="en-US" sz="1200" dirty="0"/>
              <a:t>12 October</a:t>
            </a:r>
          </a:p>
        </p:txBody>
      </p:sp>
      <p:sp>
        <p:nvSpPr>
          <p:cNvPr id="4" name="Slide Number Placeholder 3">
            <a:extLst>
              <a:ext uri="{FF2B5EF4-FFF2-40B4-BE49-F238E27FC236}">
                <a16:creationId xmlns:a16="http://schemas.microsoft.com/office/drawing/2014/main" id="{554B4850-A219-3221-0A53-562A8018C336}"/>
              </a:ext>
            </a:extLst>
          </p:cNvPr>
          <p:cNvSpPr>
            <a:spLocks noGrp="1"/>
          </p:cNvSpPr>
          <p:nvPr>
            <p:ph type="sldNum" sz="quarter" idx="12"/>
          </p:nvPr>
        </p:nvSpPr>
        <p:spPr/>
        <p:txBody>
          <a:bodyPr/>
          <a:lstStyle/>
          <a:p>
            <a:fld id="{F46C79FD-C571-418B-AB0F-5EE936C85276}" type="slidenum">
              <a:rPr lang="en-GB" smtClean="0"/>
              <a:t>14</a:t>
            </a:fld>
            <a:endParaRPr lang="en-GB"/>
          </a:p>
        </p:txBody>
      </p:sp>
    </p:spTree>
    <p:extLst>
      <p:ext uri="{BB962C8B-B14F-4D97-AF65-F5344CB8AC3E}">
        <p14:creationId xmlns:p14="http://schemas.microsoft.com/office/powerpoint/2010/main" val="4182889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123159" y="2668386"/>
            <a:ext cx="10065224" cy="1936865"/>
          </a:xfrm>
        </p:spPr>
        <p:txBody>
          <a:bodyPr>
            <a:noAutofit/>
          </a:bodyPr>
          <a:lstStyle/>
          <a:p>
            <a:pPr algn="r">
              <a:lnSpc>
                <a:spcPct val="150000"/>
              </a:lnSpc>
              <a:spcBef>
                <a:spcPts val="1200"/>
              </a:spcBef>
            </a:pPr>
            <a:r>
              <a:rPr lang="en-US" sz="4800" dirty="0"/>
              <a:t>Guidelines on Exclusionary </a:t>
            </a:r>
            <a:br>
              <a:rPr lang="en-US" sz="4800" dirty="0"/>
            </a:br>
            <a:r>
              <a:rPr lang="en-US" sz="4800" dirty="0"/>
              <a:t>Abuses of Dominance</a:t>
            </a:r>
            <a:br>
              <a:rPr lang="en-US" sz="4000" dirty="0"/>
            </a:br>
            <a:br>
              <a:rPr lang="en-US" sz="2400" dirty="0"/>
            </a:br>
            <a:endParaRPr lang="en-GB" sz="2400" dirty="0"/>
          </a:p>
        </p:txBody>
      </p:sp>
      <p:sp>
        <p:nvSpPr>
          <p:cNvPr id="7" name="Subtitle 6"/>
          <p:cNvSpPr>
            <a:spLocks noGrp="1"/>
          </p:cNvSpPr>
          <p:nvPr>
            <p:ph type="subTitle" idx="1"/>
          </p:nvPr>
        </p:nvSpPr>
        <p:spPr>
          <a:xfrm>
            <a:off x="1123159" y="5349075"/>
            <a:ext cx="10065224" cy="897754"/>
          </a:xfrm>
        </p:spPr>
        <p:txBody>
          <a:bodyPr/>
          <a:lstStyle/>
          <a:p>
            <a:pPr algn="r"/>
            <a:r>
              <a:rPr lang="en-GB" sz="2400" dirty="0"/>
              <a:t>Meeting with the ECLF, 11 December 2023</a:t>
            </a:r>
          </a:p>
        </p:txBody>
      </p:sp>
    </p:spTree>
    <p:extLst>
      <p:ext uri="{BB962C8B-B14F-4D97-AF65-F5344CB8AC3E}">
        <p14:creationId xmlns:p14="http://schemas.microsoft.com/office/powerpoint/2010/main" val="19883591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609201"/>
            <a:ext cx="10905699" cy="3881904"/>
          </a:xfrm>
        </p:spPr>
        <p:txBody>
          <a:bodyPr/>
          <a:lstStyle/>
          <a:p>
            <a:pPr>
              <a:spcAft>
                <a:spcPts val="2400"/>
              </a:spcAft>
            </a:pPr>
            <a:r>
              <a:rPr lang="en-US" sz="2300" dirty="0"/>
              <a:t>The initiative is meant to increase legal certainty for stakeholders on the application of Article 102 to exclusionary abuses</a:t>
            </a:r>
          </a:p>
          <a:p>
            <a:pPr>
              <a:spcAft>
                <a:spcPts val="2400"/>
              </a:spcAft>
            </a:pPr>
            <a:r>
              <a:rPr lang="en-US" sz="2300" dirty="0"/>
              <a:t>Initiative focused on exclusionary conduct due to significant case law developments and Commission enforcement experience in this area</a:t>
            </a:r>
          </a:p>
          <a:p>
            <a:pPr>
              <a:spcAft>
                <a:spcPts val="2400"/>
              </a:spcAft>
            </a:pPr>
            <a:r>
              <a:rPr lang="en-IE" sz="2300" dirty="0"/>
              <a:t>Process launched on 27 March 2023 with publication of call for evidence (“</a:t>
            </a:r>
            <a:r>
              <a:rPr lang="en-IE" sz="2300" dirty="0" err="1"/>
              <a:t>CfE</a:t>
            </a:r>
            <a:r>
              <a:rPr lang="en-IE" sz="2300" dirty="0"/>
              <a:t>”), which was published at the same time as Communication amending certain specific parts of the 2008 of the Guidance on Enforcement Priorities </a:t>
            </a:r>
          </a:p>
          <a:p>
            <a:pPr>
              <a:spcAft>
                <a:spcPts val="2400"/>
              </a:spcAft>
            </a:pPr>
            <a:r>
              <a:rPr lang="en-US" sz="2300" dirty="0"/>
              <a:t>The Commission is planning to withdraw the Guidance on Enforcement Priorities once the Guidelines will be adopted</a:t>
            </a:r>
          </a:p>
          <a:p>
            <a:pPr>
              <a:spcAft>
                <a:spcPts val="2400"/>
              </a:spcAft>
            </a:pPr>
            <a:endParaRPr lang="en-US" sz="2300" dirty="0"/>
          </a:p>
          <a:p>
            <a:pPr marL="0" indent="0">
              <a:buNone/>
            </a:pPr>
            <a:endParaRPr lang="en-GB" dirty="0"/>
          </a:p>
        </p:txBody>
      </p:sp>
      <p:sp>
        <p:nvSpPr>
          <p:cNvPr id="3" name="Slide Number Placeholder 2"/>
          <p:cNvSpPr>
            <a:spLocks noGrp="1"/>
          </p:cNvSpPr>
          <p:nvPr>
            <p:ph type="sldNum" sz="quarter" idx="12"/>
          </p:nvPr>
        </p:nvSpPr>
        <p:spPr/>
        <p:txBody>
          <a:bodyPr/>
          <a:lstStyle/>
          <a:p>
            <a:fld id="{F46C79FD-C571-418B-AB0F-5EE936C85276}" type="slidenum">
              <a:rPr lang="en-GB" smtClean="0"/>
              <a:t>16</a:t>
            </a:fld>
            <a:endParaRPr lang="en-GB" dirty="0"/>
          </a:p>
        </p:txBody>
      </p:sp>
      <p:sp>
        <p:nvSpPr>
          <p:cNvPr id="4" name="Title 3"/>
          <p:cNvSpPr>
            <a:spLocks noGrp="1"/>
          </p:cNvSpPr>
          <p:nvPr>
            <p:ph type="title"/>
          </p:nvPr>
        </p:nvSpPr>
        <p:spPr/>
        <p:txBody>
          <a:bodyPr/>
          <a:lstStyle/>
          <a:p>
            <a:r>
              <a:rPr lang="en-IE" dirty="0"/>
              <a:t>Background</a:t>
            </a:r>
            <a:endParaRPr lang="en-GB" dirty="0"/>
          </a:p>
        </p:txBody>
      </p:sp>
    </p:spTree>
    <p:extLst>
      <p:ext uri="{BB962C8B-B14F-4D97-AF65-F5344CB8AC3E}">
        <p14:creationId xmlns:p14="http://schemas.microsoft.com/office/powerpoint/2010/main" val="2430538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689119"/>
            <a:ext cx="10263803" cy="3479761"/>
          </a:xfrm>
        </p:spPr>
        <p:txBody>
          <a:bodyPr/>
          <a:lstStyle/>
          <a:p>
            <a:pPr>
              <a:spcAft>
                <a:spcPts val="2400"/>
              </a:spcAft>
            </a:pPr>
            <a:r>
              <a:rPr lang="en-IE" sz="2300" dirty="0"/>
              <a:t>48 submissions received in response from </a:t>
            </a:r>
            <a:r>
              <a:rPr lang="en-IE" sz="2300" dirty="0" err="1"/>
              <a:t>CfE</a:t>
            </a:r>
            <a:r>
              <a:rPr lang="en-IE" sz="2300" dirty="0"/>
              <a:t> from a range of stakeholders: businesses, economic consultancy firms, law firms, consumer associations, academic(s)/ research institutions</a:t>
            </a:r>
          </a:p>
          <a:p>
            <a:pPr>
              <a:spcAft>
                <a:spcPts val="2400"/>
              </a:spcAft>
            </a:pPr>
            <a:r>
              <a:rPr lang="en-US" sz="2300" dirty="0"/>
              <a:t>Large majority of respondents welcomed the initiative – call for more clarity, predictability and legal certainty going forward</a:t>
            </a:r>
          </a:p>
          <a:p>
            <a:r>
              <a:rPr lang="en-US" sz="2300" dirty="0"/>
              <a:t>The Commission is currently aiming at publishing draft Guidelines for public consultation by summer 2024</a:t>
            </a:r>
          </a:p>
          <a:p>
            <a:r>
              <a:rPr lang="en-US" sz="2300" dirty="0"/>
              <a:t>Subject to the outcome of public consultation, a final text of the Guidelines could be adopted in the course of 2025</a:t>
            </a:r>
          </a:p>
        </p:txBody>
      </p:sp>
      <p:sp>
        <p:nvSpPr>
          <p:cNvPr id="3" name="Slide Number Placeholder 2"/>
          <p:cNvSpPr>
            <a:spLocks noGrp="1"/>
          </p:cNvSpPr>
          <p:nvPr>
            <p:ph type="sldNum" sz="quarter" idx="12"/>
          </p:nvPr>
        </p:nvSpPr>
        <p:spPr/>
        <p:txBody>
          <a:bodyPr/>
          <a:lstStyle/>
          <a:p>
            <a:fld id="{F46C79FD-C571-418B-AB0F-5EE936C85276}" type="slidenum">
              <a:rPr lang="en-GB" smtClean="0"/>
              <a:t>17</a:t>
            </a:fld>
            <a:endParaRPr lang="en-GB"/>
          </a:p>
        </p:txBody>
      </p:sp>
      <p:sp>
        <p:nvSpPr>
          <p:cNvPr id="4" name="Title 3"/>
          <p:cNvSpPr>
            <a:spLocks noGrp="1"/>
          </p:cNvSpPr>
          <p:nvPr>
            <p:ph type="title"/>
          </p:nvPr>
        </p:nvSpPr>
        <p:spPr/>
        <p:txBody>
          <a:bodyPr/>
          <a:lstStyle/>
          <a:p>
            <a:r>
              <a:rPr lang="en-IE" dirty="0"/>
              <a:t>Status and </a:t>
            </a:r>
            <a:r>
              <a:rPr lang="en-IE"/>
              <a:t>next steps</a:t>
            </a:r>
            <a:endParaRPr lang="en-GB" dirty="0"/>
          </a:p>
        </p:txBody>
      </p:sp>
    </p:spTree>
    <p:extLst>
      <p:ext uri="{BB962C8B-B14F-4D97-AF65-F5344CB8AC3E}">
        <p14:creationId xmlns:p14="http://schemas.microsoft.com/office/powerpoint/2010/main" val="61661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8A4427B-8213-E5B9-AF27-46056D717EBE}"/>
              </a:ext>
            </a:extLst>
          </p:cNvPr>
          <p:cNvSpPr>
            <a:spLocks noGrp="1"/>
          </p:cNvSpPr>
          <p:nvPr>
            <p:ph idx="1"/>
          </p:nvPr>
        </p:nvSpPr>
        <p:spPr>
          <a:xfrm>
            <a:off x="838200" y="1792440"/>
            <a:ext cx="10905699" cy="4246927"/>
          </a:xfrm>
        </p:spPr>
        <p:txBody>
          <a:bodyPr/>
          <a:lstStyle/>
          <a:p>
            <a:r>
              <a:rPr lang="en-IE" dirty="0"/>
              <a:t>FSR Implementing Regulation adopted on 10 July 2023</a:t>
            </a:r>
          </a:p>
          <a:p>
            <a:r>
              <a:rPr lang="en-US" dirty="0"/>
              <a:t>Start of application of FSR– 12 July 2023</a:t>
            </a:r>
          </a:p>
          <a:p>
            <a:r>
              <a:rPr lang="en-US" dirty="0"/>
              <a:t>Commission Communication on detailed arrangements for the conduct of proceedings &amp; other practical information – 12 July 2023</a:t>
            </a:r>
          </a:p>
          <a:p>
            <a:r>
              <a:rPr lang="en-US" dirty="0"/>
              <a:t>Start of notification obligation – 12 October 2023</a:t>
            </a:r>
          </a:p>
          <a:p>
            <a:r>
              <a:rPr lang="en-US" dirty="0"/>
              <a:t>Updates of Q&amp;A on DG COMP website – versions in June and July 2023, new update published end November</a:t>
            </a:r>
            <a:endParaRPr lang="en-US" sz="2800" dirty="0"/>
          </a:p>
          <a:p>
            <a:pPr marL="0" indent="0">
              <a:buNone/>
            </a:pPr>
            <a:endParaRPr lang="en-US" sz="2000" dirty="0"/>
          </a:p>
          <a:p>
            <a:pPr>
              <a:buFontTx/>
              <a:buChar char="-"/>
            </a:pPr>
            <a:endParaRPr lang="en-IE" dirty="0"/>
          </a:p>
        </p:txBody>
      </p:sp>
      <p:sp>
        <p:nvSpPr>
          <p:cNvPr id="3" name="Slide Number Placeholder 2">
            <a:extLst>
              <a:ext uri="{FF2B5EF4-FFF2-40B4-BE49-F238E27FC236}">
                <a16:creationId xmlns:a16="http://schemas.microsoft.com/office/drawing/2014/main" id="{01FE12FA-3F5D-6C3A-51FA-AA6D3FC014D6}"/>
              </a:ext>
            </a:extLst>
          </p:cNvPr>
          <p:cNvSpPr>
            <a:spLocks noGrp="1"/>
          </p:cNvSpPr>
          <p:nvPr>
            <p:ph type="sldNum" sz="quarter" idx="12"/>
          </p:nvPr>
        </p:nvSpPr>
        <p:spPr/>
        <p:txBody>
          <a:bodyPr/>
          <a:lstStyle/>
          <a:p>
            <a:fld id="{F46C79FD-C571-418B-AB0F-5EE936C85276}" type="slidenum">
              <a:rPr lang="en-GB" smtClean="0"/>
              <a:t>2</a:t>
            </a:fld>
            <a:endParaRPr lang="en-GB"/>
          </a:p>
        </p:txBody>
      </p:sp>
      <p:sp>
        <p:nvSpPr>
          <p:cNvPr id="4" name="Title 3">
            <a:extLst>
              <a:ext uri="{FF2B5EF4-FFF2-40B4-BE49-F238E27FC236}">
                <a16:creationId xmlns:a16="http://schemas.microsoft.com/office/drawing/2014/main" id="{58F060F8-8F00-D160-7216-9B540DE52BE8}"/>
              </a:ext>
            </a:extLst>
          </p:cNvPr>
          <p:cNvSpPr>
            <a:spLocks noGrp="1"/>
          </p:cNvSpPr>
          <p:nvPr>
            <p:ph type="title"/>
          </p:nvPr>
        </p:nvSpPr>
        <p:spPr/>
        <p:txBody>
          <a:bodyPr/>
          <a:lstStyle/>
          <a:p>
            <a:r>
              <a:rPr lang="en-IE" dirty="0"/>
              <a:t>Recent developments</a:t>
            </a:r>
          </a:p>
        </p:txBody>
      </p:sp>
    </p:spTree>
    <p:extLst>
      <p:ext uri="{BB962C8B-B14F-4D97-AF65-F5344CB8AC3E}">
        <p14:creationId xmlns:p14="http://schemas.microsoft.com/office/powerpoint/2010/main" val="1139262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F10CAA8-1F37-7062-AA49-1F7559BCEC49}"/>
              </a:ext>
            </a:extLst>
          </p:cNvPr>
          <p:cNvSpPr>
            <a:spLocks noGrp="1"/>
          </p:cNvSpPr>
          <p:nvPr>
            <p:ph idx="1"/>
          </p:nvPr>
        </p:nvSpPr>
        <p:spPr>
          <a:xfrm>
            <a:off x="838200" y="1488048"/>
            <a:ext cx="10905699" cy="5217552"/>
          </a:xfrm>
        </p:spPr>
        <p:txBody>
          <a:bodyPr/>
          <a:lstStyle/>
          <a:p>
            <a:r>
              <a:rPr lang="en-US" dirty="0"/>
              <a:t>FSR fully applicable since 12 October 2023</a:t>
            </a:r>
          </a:p>
          <a:p>
            <a:r>
              <a:rPr lang="en-US" dirty="0"/>
              <a:t>Foreign financial contributions vs. foreign subsidy</a:t>
            </a:r>
          </a:p>
          <a:p>
            <a:r>
              <a:rPr lang="en-US" dirty="0"/>
              <a:t>Guidance on our website (Q&amp;A), pre-notification as early as possible</a:t>
            </a:r>
            <a:endParaRPr lang="de-AT" dirty="0"/>
          </a:p>
          <a:p>
            <a:r>
              <a:rPr lang="de-AT" dirty="0"/>
              <a:t>FSR, EUMR, State </a:t>
            </a:r>
            <a:r>
              <a:rPr lang="de-AT" dirty="0" err="1"/>
              <a:t>aid</a:t>
            </a:r>
            <a:r>
              <a:rPr lang="de-AT" dirty="0"/>
              <a:t>: different </a:t>
            </a:r>
            <a:r>
              <a:rPr lang="de-AT" dirty="0" err="1"/>
              <a:t>purpose</a:t>
            </a:r>
            <a:r>
              <a:rPr lang="de-AT" dirty="0"/>
              <a:t>, </a:t>
            </a:r>
            <a:r>
              <a:rPr lang="de-AT" dirty="0" err="1"/>
              <a:t>standard</a:t>
            </a:r>
            <a:r>
              <a:rPr lang="de-AT" dirty="0"/>
              <a:t> </a:t>
            </a:r>
            <a:r>
              <a:rPr lang="de-AT" dirty="0" err="1"/>
              <a:t>for</a:t>
            </a:r>
            <a:r>
              <a:rPr lang="de-AT" dirty="0"/>
              <a:t> </a:t>
            </a:r>
            <a:r>
              <a:rPr lang="de-AT" dirty="0" err="1"/>
              <a:t>distortion</a:t>
            </a:r>
            <a:r>
              <a:rPr lang="de-AT" dirty="0"/>
              <a:t>, </a:t>
            </a:r>
            <a:r>
              <a:rPr lang="de-AT" dirty="0" err="1"/>
              <a:t>possibly</a:t>
            </a:r>
            <a:r>
              <a:rPr lang="de-AT" dirty="0"/>
              <a:t> </a:t>
            </a:r>
            <a:r>
              <a:rPr lang="de-AT" dirty="0" err="1"/>
              <a:t>outcome</a:t>
            </a:r>
            <a:endParaRPr lang="de-AT" dirty="0"/>
          </a:p>
          <a:p>
            <a:r>
              <a:rPr lang="de-AT" dirty="0"/>
              <a:t>But FSR </a:t>
            </a:r>
            <a:r>
              <a:rPr lang="de-AT" dirty="0" err="1"/>
              <a:t>inspired</a:t>
            </a:r>
            <a:r>
              <a:rPr lang="de-AT" dirty="0"/>
              <a:t> </a:t>
            </a:r>
            <a:r>
              <a:rPr lang="de-AT" dirty="0" err="1"/>
              <a:t>from</a:t>
            </a:r>
            <a:r>
              <a:rPr lang="de-AT" dirty="0"/>
              <a:t> EUMR, State </a:t>
            </a:r>
            <a:r>
              <a:rPr lang="de-AT" dirty="0" err="1"/>
              <a:t>aid</a:t>
            </a:r>
            <a:r>
              <a:rPr lang="de-AT" dirty="0"/>
              <a:t>:</a:t>
            </a:r>
          </a:p>
          <a:p>
            <a:pPr lvl="1"/>
            <a:r>
              <a:rPr lang="en-IE" dirty="0"/>
              <a:t>Concepts: control, concentration, full-functionality for mergers; foreign subsidies for State aid</a:t>
            </a:r>
            <a:endParaRPr lang="en-IE" strike="sngStrike" dirty="0"/>
          </a:p>
          <a:p>
            <a:pPr lvl="1"/>
            <a:r>
              <a:rPr lang="en-IE" dirty="0"/>
              <a:t>Process (mergers): overall timelines, possibility to stop-the-clock or extend</a:t>
            </a:r>
          </a:p>
        </p:txBody>
      </p:sp>
      <p:sp>
        <p:nvSpPr>
          <p:cNvPr id="3" name="Slide Number Placeholder 2">
            <a:extLst>
              <a:ext uri="{FF2B5EF4-FFF2-40B4-BE49-F238E27FC236}">
                <a16:creationId xmlns:a16="http://schemas.microsoft.com/office/drawing/2014/main" id="{93495447-F689-1E68-536A-B4959B2CB6BE}"/>
              </a:ext>
            </a:extLst>
          </p:cNvPr>
          <p:cNvSpPr>
            <a:spLocks noGrp="1"/>
          </p:cNvSpPr>
          <p:nvPr>
            <p:ph type="sldNum" sz="quarter" idx="12"/>
          </p:nvPr>
        </p:nvSpPr>
        <p:spPr/>
        <p:txBody>
          <a:bodyPr/>
          <a:lstStyle/>
          <a:p>
            <a:fld id="{F46C79FD-C571-418B-AB0F-5EE936C85276}" type="slidenum">
              <a:rPr lang="en-GB" smtClean="0"/>
              <a:t>3</a:t>
            </a:fld>
            <a:endParaRPr lang="en-GB" dirty="0"/>
          </a:p>
        </p:txBody>
      </p:sp>
      <p:sp>
        <p:nvSpPr>
          <p:cNvPr id="4" name="Title 3">
            <a:extLst>
              <a:ext uri="{FF2B5EF4-FFF2-40B4-BE49-F238E27FC236}">
                <a16:creationId xmlns:a16="http://schemas.microsoft.com/office/drawing/2014/main" id="{1D823ADF-C073-5037-8D6B-FF5429F3457B}"/>
              </a:ext>
            </a:extLst>
          </p:cNvPr>
          <p:cNvSpPr>
            <a:spLocks noGrp="1"/>
          </p:cNvSpPr>
          <p:nvPr>
            <p:ph type="title"/>
          </p:nvPr>
        </p:nvSpPr>
        <p:spPr>
          <a:xfrm>
            <a:off x="970722" y="348636"/>
            <a:ext cx="10515600" cy="782357"/>
          </a:xfrm>
        </p:spPr>
        <p:txBody>
          <a:bodyPr/>
          <a:lstStyle/>
          <a:p>
            <a:r>
              <a:rPr lang="de-AT" dirty="0"/>
              <a:t>Key </a:t>
            </a:r>
            <a:r>
              <a:rPr lang="de-AT" dirty="0" err="1"/>
              <a:t>take-aways</a:t>
            </a:r>
            <a:endParaRPr lang="en-IE" dirty="0"/>
          </a:p>
        </p:txBody>
      </p:sp>
    </p:spTree>
    <p:extLst>
      <p:ext uri="{BB962C8B-B14F-4D97-AF65-F5344CB8AC3E}">
        <p14:creationId xmlns:p14="http://schemas.microsoft.com/office/powerpoint/2010/main" val="1818543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123159" y="2668386"/>
            <a:ext cx="10065224" cy="1936865"/>
          </a:xfrm>
        </p:spPr>
        <p:txBody>
          <a:bodyPr>
            <a:noAutofit/>
          </a:bodyPr>
          <a:lstStyle/>
          <a:p>
            <a:pPr algn="r">
              <a:lnSpc>
                <a:spcPct val="150000"/>
              </a:lnSpc>
              <a:spcBef>
                <a:spcPts val="1200"/>
              </a:spcBef>
            </a:pPr>
            <a:r>
              <a:rPr lang="en-US" sz="4800" dirty="0"/>
              <a:t>The draft revised</a:t>
            </a:r>
            <a:br>
              <a:rPr lang="en-US" sz="4800" dirty="0"/>
            </a:br>
            <a:r>
              <a:rPr lang="en-US" sz="4800" dirty="0"/>
              <a:t>Market Definition Notice</a:t>
            </a:r>
            <a:br>
              <a:rPr lang="en-US" sz="4000" dirty="0"/>
            </a:br>
            <a:br>
              <a:rPr lang="en-US" sz="2400" dirty="0"/>
            </a:br>
            <a:endParaRPr lang="en-GB" sz="2400" dirty="0"/>
          </a:p>
        </p:txBody>
      </p:sp>
      <p:sp>
        <p:nvSpPr>
          <p:cNvPr id="7" name="Subtitle 6"/>
          <p:cNvSpPr>
            <a:spLocks noGrp="1"/>
          </p:cNvSpPr>
          <p:nvPr>
            <p:ph type="subTitle" idx="1"/>
          </p:nvPr>
        </p:nvSpPr>
        <p:spPr>
          <a:xfrm>
            <a:off x="1123159" y="5349075"/>
            <a:ext cx="10065224" cy="897754"/>
          </a:xfrm>
        </p:spPr>
        <p:txBody>
          <a:bodyPr/>
          <a:lstStyle/>
          <a:p>
            <a:pPr algn="r"/>
            <a:r>
              <a:rPr lang="en-GB" sz="2400" dirty="0"/>
              <a:t>Meeting with the ECLF, 11 December 2023</a:t>
            </a:r>
          </a:p>
        </p:txBody>
      </p:sp>
    </p:spTree>
    <p:extLst>
      <p:ext uri="{BB962C8B-B14F-4D97-AF65-F5344CB8AC3E}">
        <p14:creationId xmlns:p14="http://schemas.microsoft.com/office/powerpoint/2010/main" val="4205577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621631"/>
            <a:ext cx="11054501" cy="4678584"/>
          </a:xfrm>
        </p:spPr>
        <p:txBody>
          <a:bodyPr/>
          <a:lstStyle/>
          <a:p>
            <a:pPr>
              <a:spcAft>
                <a:spcPts val="600"/>
              </a:spcAft>
            </a:pPr>
            <a:r>
              <a:rPr lang="en-GB" sz="1800" b="1" dirty="0"/>
              <a:t>69 replies</a:t>
            </a:r>
            <a:r>
              <a:rPr lang="en-GB" sz="1800" dirty="0"/>
              <a:t>: companies, law firms, economic consultancies, business/trade associations, NGO, consumer association, public authorities, academics, individuals</a:t>
            </a:r>
          </a:p>
          <a:p>
            <a:pPr>
              <a:spcAft>
                <a:spcPts val="600"/>
              </a:spcAft>
            </a:pPr>
            <a:r>
              <a:rPr lang="en-GB" sz="1800" b="1" dirty="0"/>
              <a:t>Impression of the comments:</a:t>
            </a:r>
          </a:p>
          <a:p>
            <a:pPr lvl="1">
              <a:spcBef>
                <a:spcPts val="0"/>
              </a:spcBef>
              <a:spcAft>
                <a:spcPts val="600"/>
              </a:spcAft>
            </a:pPr>
            <a:r>
              <a:rPr lang="en-GB" sz="1800" dirty="0"/>
              <a:t>The revised Notice generally well-received </a:t>
            </a:r>
          </a:p>
          <a:p>
            <a:pPr lvl="1">
              <a:spcBef>
                <a:spcPts val="0"/>
              </a:spcBef>
              <a:spcAft>
                <a:spcPts val="600"/>
              </a:spcAft>
            </a:pPr>
            <a:r>
              <a:rPr lang="en-US" sz="1800" dirty="0"/>
              <a:t>Most frequent praise: </a:t>
            </a:r>
          </a:p>
          <a:p>
            <a:pPr lvl="2">
              <a:spcBef>
                <a:spcPts val="0"/>
              </a:spcBef>
              <a:spcAft>
                <a:spcPts val="600"/>
              </a:spcAft>
              <a:buFont typeface="Wingdings" panose="05000000000000000000" pitchFamily="2" charset="2"/>
              <a:buChar char="ü"/>
            </a:pPr>
            <a:r>
              <a:rPr lang="en-GB" sz="1400" dirty="0">
                <a:solidFill>
                  <a:schemeClr val="tx2"/>
                </a:solidFill>
              </a:rPr>
              <a:t>Easy to read and with useful examples and cases</a:t>
            </a:r>
          </a:p>
          <a:p>
            <a:pPr lvl="2">
              <a:spcBef>
                <a:spcPts val="0"/>
              </a:spcBef>
              <a:spcAft>
                <a:spcPts val="600"/>
              </a:spcAft>
              <a:buFont typeface="Wingdings" panose="05000000000000000000" pitchFamily="2" charset="2"/>
              <a:buChar char="ü"/>
            </a:pPr>
            <a:r>
              <a:rPr lang="en-GB" sz="1400" dirty="0">
                <a:solidFill>
                  <a:schemeClr val="tx2"/>
                </a:solidFill>
              </a:rPr>
              <a:t>Includes </a:t>
            </a:r>
            <a:r>
              <a:rPr lang="en-US" sz="1400" dirty="0">
                <a:solidFill>
                  <a:schemeClr val="tx2"/>
                </a:solidFill>
              </a:rPr>
              <a:t>explanations on non-price elements </a:t>
            </a:r>
          </a:p>
          <a:p>
            <a:pPr lvl="2">
              <a:spcBef>
                <a:spcPts val="0"/>
              </a:spcBef>
              <a:spcAft>
                <a:spcPts val="600"/>
              </a:spcAft>
              <a:buFont typeface="Wingdings" panose="05000000000000000000" pitchFamily="2" charset="2"/>
              <a:buChar char="ü"/>
            </a:pPr>
            <a:r>
              <a:rPr lang="en-US" sz="1400" dirty="0">
                <a:solidFill>
                  <a:schemeClr val="tx2"/>
                </a:solidFill>
              </a:rPr>
              <a:t>New sections on digital and innovation </a:t>
            </a:r>
          </a:p>
          <a:p>
            <a:pPr lvl="1">
              <a:spcBef>
                <a:spcPts val="0"/>
              </a:spcBef>
              <a:spcAft>
                <a:spcPts val="600"/>
              </a:spcAft>
            </a:pPr>
            <a:r>
              <a:rPr lang="en-US" sz="1800" dirty="0"/>
              <a:t>Most frequent criticism: </a:t>
            </a:r>
          </a:p>
          <a:p>
            <a:pPr lvl="2">
              <a:spcBef>
                <a:spcPts val="0"/>
              </a:spcBef>
              <a:spcAft>
                <a:spcPts val="600"/>
              </a:spcAft>
              <a:buFont typeface="Wingdings" panose="05000000000000000000" pitchFamily="2" charset="2"/>
              <a:buChar char="Ø"/>
            </a:pPr>
            <a:r>
              <a:rPr lang="en-US" sz="1400" dirty="0">
                <a:solidFill>
                  <a:schemeClr val="tx2"/>
                </a:solidFill>
              </a:rPr>
              <a:t>Like its predecessor, the new MDN retains too much flexibility</a:t>
            </a:r>
          </a:p>
          <a:p>
            <a:pPr lvl="2">
              <a:spcBef>
                <a:spcPts val="0"/>
              </a:spcBef>
              <a:spcAft>
                <a:spcPts val="600"/>
              </a:spcAft>
              <a:buFont typeface="Wingdings" panose="05000000000000000000" pitchFamily="2" charset="2"/>
              <a:buChar char="Ø"/>
            </a:pPr>
            <a:r>
              <a:rPr lang="en-US" sz="1400" dirty="0">
                <a:solidFill>
                  <a:schemeClr val="tx2"/>
                </a:solidFill>
              </a:rPr>
              <a:t>Not (detailed) enough guidance on digital</a:t>
            </a:r>
          </a:p>
          <a:p>
            <a:pPr lvl="1">
              <a:spcBef>
                <a:spcPts val="0"/>
              </a:spcBef>
              <a:spcAft>
                <a:spcPts val="600"/>
              </a:spcAft>
            </a:pPr>
            <a:r>
              <a:rPr lang="en-US" sz="1800" dirty="0"/>
              <a:t>Constructive technical input</a:t>
            </a:r>
          </a:p>
          <a:p>
            <a:pPr>
              <a:spcAft>
                <a:spcPts val="600"/>
              </a:spcAft>
            </a:pPr>
            <a:r>
              <a:rPr lang="en-US" sz="1800" dirty="0"/>
              <a:t>Some comments outside the scope of market definition</a:t>
            </a:r>
          </a:p>
          <a:p>
            <a:pPr lvl="1">
              <a:spcBef>
                <a:spcPts val="600"/>
              </a:spcBef>
              <a:spcAft>
                <a:spcPts val="600"/>
              </a:spcAft>
            </a:pPr>
            <a:endParaRPr lang="en-US" sz="1800" dirty="0"/>
          </a:p>
        </p:txBody>
      </p:sp>
      <p:sp>
        <p:nvSpPr>
          <p:cNvPr id="5" name="Title 1"/>
          <p:cNvSpPr>
            <a:spLocks noGrp="1"/>
          </p:cNvSpPr>
          <p:nvPr>
            <p:ph type="title"/>
          </p:nvPr>
        </p:nvSpPr>
        <p:spPr>
          <a:xfrm>
            <a:off x="970722" y="482860"/>
            <a:ext cx="11054501" cy="782357"/>
          </a:xfrm>
        </p:spPr>
        <p:txBody>
          <a:bodyPr/>
          <a:lstStyle/>
          <a:p>
            <a:r>
              <a:rPr lang="en-GB" dirty="0"/>
              <a:t>Snapshot of the public consultation feedback</a:t>
            </a:r>
          </a:p>
        </p:txBody>
      </p:sp>
      <p:sp>
        <p:nvSpPr>
          <p:cNvPr id="3" name="Slide Number Placeholder 2"/>
          <p:cNvSpPr>
            <a:spLocks noGrp="1"/>
          </p:cNvSpPr>
          <p:nvPr>
            <p:ph type="sldNum" sz="quarter" idx="12"/>
          </p:nvPr>
        </p:nvSpPr>
        <p:spPr/>
        <p:txBody>
          <a:bodyPr/>
          <a:lstStyle/>
          <a:p>
            <a:fld id="{F46C79FD-C571-418B-AB0F-5EE936C85276}" type="slidenum">
              <a:rPr lang="en-GB" smtClean="0"/>
              <a:t>5</a:t>
            </a:fld>
            <a:endParaRPr lang="en-GB" dirty="0"/>
          </a:p>
        </p:txBody>
      </p:sp>
      <p:pic>
        <p:nvPicPr>
          <p:cNvPr id="4" name="Picture 3">
            <a:extLst>
              <a:ext uri="{FF2B5EF4-FFF2-40B4-BE49-F238E27FC236}">
                <a16:creationId xmlns:a16="http://schemas.microsoft.com/office/drawing/2014/main" id="{BC90BF8D-4FE8-D891-A556-F3D3D3B325A0}"/>
              </a:ext>
            </a:extLst>
          </p:cNvPr>
          <p:cNvPicPr>
            <a:picLocks noChangeAspect="1"/>
          </p:cNvPicPr>
          <p:nvPr/>
        </p:nvPicPr>
        <p:blipFill>
          <a:blip r:embed="rId2"/>
          <a:stretch>
            <a:fillRect/>
          </a:stretch>
        </p:blipFill>
        <p:spPr>
          <a:xfrm>
            <a:off x="7690059" y="5023252"/>
            <a:ext cx="3572302" cy="1108034"/>
          </a:xfrm>
          <a:prstGeom prst="rect">
            <a:avLst/>
          </a:prstGeom>
        </p:spPr>
      </p:pic>
      <p:graphicFrame>
        <p:nvGraphicFramePr>
          <p:cNvPr id="6" name="Chart 5">
            <a:extLst>
              <a:ext uri="{FF2B5EF4-FFF2-40B4-BE49-F238E27FC236}">
                <a16:creationId xmlns:a16="http://schemas.microsoft.com/office/drawing/2014/main" id="{4F4F67E3-28C2-1723-8116-E08C7D24FC7D}"/>
              </a:ext>
            </a:extLst>
          </p:cNvPr>
          <p:cNvGraphicFramePr/>
          <p:nvPr/>
        </p:nvGraphicFramePr>
        <p:xfrm>
          <a:off x="7286625" y="2066925"/>
          <a:ext cx="4540584" cy="397149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66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E2DA634-C78E-0C3E-352B-F31EAC1C8DAD}"/>
              </a:ext>
            </a:extLst>
          </p:cNvPr>
          <p:cNvSpPr>
            <a:spLocks noGrp="1"/>
          </p:cNvSpPr>
          <p:nvPr>
            <p:ph type="sldNum" sz="quarter" idx="12"/>
          </p:nvPr>
        </p:nvSpPr>
        <p:spPr/>
        <p:txBody>
          <a:bodyPr/>
          <a:lstStyle/>
          <a:p>
            <a:fld id="{F46C79FD-C571-418B-AB0F-5EE936C85276}" type="slidenum">
              <a:rPr lang="en-GB" smtClean="0"/>
              <a:t>6</a:t>
            </a:fld>
            <a:endParaRPr lang="en-GB"/>
          </a:p>
        </p:txBody>
      </p:sp>
      <p:sp>
        <p:nvSpPr>
          <p:cNvPr id="4" name="Title 3">
            <a:extLst>
              <a:ext uri="{FF2B5EF4-FFF2-40B4-BE49-F238E27FC236}">
                <a16:creationId xmlns:a16="http://schemas.microsoft.com/office/drawing/2014/main" id="{09BF9742-BB24-4EDB-1468-925340700485}"/>
              </a:ext>
            </a:extLst>
          </p:cNvPr>
          <p:cNvSpPr>
            <a:spLocks noGrp="1"/>
          </p:cNvSpPr>
          <p:nvPr>
            <p:ph type="title"/>
          </p:nvPr>
        </p:nvSpPr>
        <p:spPr/>
        <p:txBody>
          <a:bodyPr/>
          <a:lstStyle/>
          <a:p>
            <a:r>
              <a:rPr lang="en-IE"/>
              <a:t>Main debates</a:t>
            </a:r>
            <a:endParaRPr lang="en-IE" dirty="0"/>
          </a:p>
        </p:txBody>
      </p:sp>
      <p:graphicFrame>
        <p:nvGraphicFramePr>
          <p:cNvPr id="5" name="Diagram 4">
            <a:extLst>
              <a:ext uri="{FF2B5EF4-FFF2-40B4-BE49-F238E27FC236}">
                <a16:creationId xmlns:a16="http://schemas.microsoft.com/office/drawing/2014/main" id="{7BD4944E-DEE0-C684-CDC7-2BC7C90FC08E}"/>
              </a:ext>
            </a:extLst>
          </p:cNvPr>
          <p:cNvGraphicFramePr/>
          <p:nvPr/>
        </p:nvGraphicFramePr>
        <p:xfrm>
          <a:off x="1628648" y="1493193"/>
          <a:ext cx="8934704" cy="44101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13029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96991" y="543465"/>
            <a:ext cx="10905699" cy="3881904"/>
          </a:xfrm>
        </p:spPr>
        <p:txBody>
          <a:bodyPr/>
          <a:lstStyle/>
          <a:p>
            <a:pPr marL="0" indent="0">
              <a:spcAft>
                <a:spcPts val="1200"/>
              </a:spcAft>
              <a:buNone/>
            </a:pPr>
            <a:r>
              <a:rPr lang="en-GB" sz="4000" dirty="0">
                <a:solidFill>
                  <a:schemeClr val="tx2"/>
                </a:solidFill>
              </a:rPr>
              <a:t>The draft revised MDN – key topics</a:t>
            </a:r>
          </a:p>
          <a:p>
            <a:pPr marL="269875" lvl="1" indent="-265113"/>
            <a:r>
              <a:rPr lang="en-GB" sz="1600" dirty="0"/>
              <a:t>Preserving important parts of the 1997 Notice - If it’s not broken, don’t fix it</a:t>
            </a:r>
            <a:endParaRPr lang="en-US" sz="1600" dirty="0"/>
          </a:p>
          <a:p>
            <a:pPr marL="0" indent="0">
              <a:buNone/>
            </a:pPr>
            <a:endParaRPr lang="de-DE" sz="3200" b="1" dirty="0">
              <a:solidFill>
                <a:schemeClr val="tx2"/>
              </a:solidFill>
            </a:endParaRPr>
          </a:p>
        </p:txBody>
      </p:sp>
      <p:sp>
        <p:nvSpPr>
          <p:cNvPr id="3" name="Content Placeholder 6"/>
          <p:cNvSpPr txBox="1">
            <a:spLocks/>
          </p:cNvSpPr>
          <p:nvPr/>
        </p:nvSpPr>
        <p:spPr>
          <a:xfrm>
            <a:off x="1096991" y="1957589"/>
            <a:ext cx="5142823" cy="4039246"/>
          </a:xfrm>
          <a:prstGeom prst="rect">
            <a:avLst/>
          </a:prstGeom>
        </p:spPr>
        <p:style>
          <a:lnRef idx="2">
            <a:schemeClr val="accent6"/>
          </a:lnRef>
          <a:fillRef idx="1">
            <a:schemeClr val="lt1"/>
          </a:fillRef>
          <a:effectRef idx="0">
            <a:schemeClr val="accent6"/>
          </a:effectRef>
          <a:fontRef idx="minor">
            <a:schemeClr val="dk1"/>
          </a:fontRef>
        </p:style>
        <p:txBody>
          <a:bodyPr/>
          <a:lstStyle>
            <a:lvl1pPr marL="228600" indent="-228600" algn="l" defTabSz="914400" rtl="0" eaLnBrk="1" latinLnBrk="0" hangingPunct="1">
              <a:lnSpc>
                <a:spcPct val="100000"/>
              </a:lnSpc>
              <a:spcBef>
                <a:spcPts val="0"/>
              </a:spcBef>
              <a:spcAft>
                <a:spcPts val="1800"/>
              </a:spcAft>
              <a:buClr>
                <a:schemeClr val="tx2"/>
              </a:buClr>
              <a:buFont typeface="Arial" panose="020B0604020202020204" pitchFamily="34" charset="0"/>
              <a:buChar char="•"/>
              <a:defRPr sz="2400" kern="1200">
                <a:solidFill>
                  <a:schemeClr val="tx1"/>
                </a:solidFill>
                <a:latin typeface="+mj-lt"/>
                <a:ea typeface="+mj-ea"/>
                <a:cs typeface="+mj-cs"/>
              </a:defRPr>
            </a:lvl1pPr>
            <a:lvl2pPr marL="6858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2000" kern="1200">
                <a:solidFill>
                  <a:schemeClr val="tx1"/>
                </a:solidFill>
                <a:latin typeface="+mj-lt"/>
                <a:ea typeface="+mj-ea"/>
                <a:cs typeface="+mj-cs"/>
              </a:defRPr>
            </a:lvl2pPr>
            <a:lvl3pPr marL="11430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800" kern="1200">
                <a:solidFill>
                  <a:schemeClr val="tx1"/>
                </a:solidFill>
                <a:latin typeface="+mj-lt"/>
                <a:ea typeface="+mj-ea"/>
                <a:cs typeface="+mj-cs"/>
              </a:defRPr>
            </a:lvl3pPr>
            <a:lvl4pPr marL="16002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j-lt"/>
                <a:ea typeface="+mj-ea"/>
                <a:cs typeface="+mj-cs"/>
              </a:defRPr>
            </a:lvl4pPr>
            <a:lvl5pPr marL="20574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j-lt"/>
                <a:ea typeface="+mj-ea"/>
                <a:cs typeface="+mj-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9pPr>
          </a:lstStyle>
          <a:p>
            <a:pPr marL="0" indent="0" algn="ctr">
              <a:spcBef>
                <a:spcPts val="600"/>
              </a:spcBef>
              <a:spcAft>
                <a:spcPts val="300"/>
              </a:spcAft>
              <a:buNone/>
            </a:pPr>
            <a:r>
              <a:rPr lang="en-US" sz="1800" b="1" u="sng" dirty="0"/>
              <a:t>New hot topics</a:t>
            </a:r>
          </a:p>
          <a:p>
            <a:pPr marL="457200" indent="-457200">
              <a:spcBef>
                <a:spcPts val="600"/>
              </a:spcBef>
              <a:spcAft>
                <a:spcPts val="300"/>
              </a:spcAft>
              <a:buFont typeface="+mj-lt"/>
              <a:buAutoNum type="arabicPeriod"/>
            </a:pPr>
            <a:r>
              <a:rPr lang="en-US" sz="1600" b="1" dirty="0"/>
              <a:t>Market definition and innovation </a:t>
            </a:r>
          </a:p>
          <a:p>
            <a:pPr lvl="1">
              <a:spcBef>
                <a:spcPts val="600"/>
              </a:spcBef>
              <a:spcAft>
                <a:spcPts val="300"/>
              </a:spcAft>
            </a:pPr>
            <a:r>
              <a:rPr lang="en-GB" sz="1400" dirty="0"/>
              <a:t>Pipeline products and innovation efforts</a:t>
            </a:r>
            <a:endParaRPr lang="en-US" sz="1400" dirty="0"/>
          </a:p>
          <a:p>
            <a:pPr marL="457200" indent="-457200">
              <a:spcBef>
                <a:spcPts val="600"/>
              </a:spcBef>
              <a:spcAft>
                <a:spcPts val="300"/>
              </a:spcAft>
              <a:buFont typeface="+mj-lt"/>
              <a:buAutoNum type="arabicPeriod"/>
            </a:pPr>
            <a:r>
              <a:rPr lang="en-GB" sz="1600" b="1" dirty="0"/>
              <a:t>Market definition and digital</a:t>
            </a:r>
            <a:endParaRPr lang="en-US" sz="1600" dirty="0"/>
          </a:p>
          <a:p>
            <a:pPr lvl="1" indent="-233363">
              <a:spcBef>
                <a:spcPts val="600"/>
              </a:spcBef>
              <a:spcAft>
                <a:spcPts val="300"/>
              </a:spcAft>
            </a:pPr>
            <a:r>
              <a:rPr lang="en-US" sz="1400" dirty="0"/>
              <a:t>Market definition and multi-sided platforms</a:t>
            </a:r>
          </a:p>
          <a:p>
            <a:pPr lvl="1">
              <a:spcBef>
                <a:spcPts val="600"/>
              </a:spcBef>
              <a:spcAft>
                <a:spcPts val="300"/>
              </a:spcAft>
            </a:pPr>
            <a:r>
              <a:rPr lang="en-US" sz="1400" dirty="0"/>
              <a:t>After-markets, bundles and digital ecosystems</a:t>
            </a:r>
          </a:p>
          <a:p>
            <a:pPr marL="457200" indent="-457200">
              <a:spcBef>
                <a:spcPts val="600"/>
              </a:spcBef>
              <a:spcAft>
                <a:spcPts val="300"/>
              </a:spcAft>
              <a:buFont typeface="+mj-lt"/>
              <a:buAutoNum type="arabicPeriod"/>
            </a:pPr>
            <a:r>
              <a:rPr lang="en-US" sz="1600" b="1" dirty="0"/>
              <a:t>Market definition in differentiated markets </a:t>
            </a:r>
          </a:p>
          <a:p>
            <a:pPr lvl="1">
              <a:spcBef>
                <a:spcPts val="600"/>
              </a:spcBef>
              <a:spcAft>
                <a:spcPts val="300"/>
              </a:spcAft>
            </a:pPr>
            <a:r>
              <a:rPr lang="en-US" sz="1400" dirty="0"/>
              <a:t>Product differentiation and relevance of continuums</a:t>
            </a:r>
          </a:p>
          <a:p>
            <a:pPr marL="457200" indent="-457200">
              <a:spcBef>
                <a:spcPts val="600"/>
              </a:spcBef>
              <a:spcAft>
                <a:spcPts val="300"/>
              </a:spcAft>
              <a:buFont typeface="+mj-lt"/>
              <a:buAutoNum type="arabicPeriod"/>
            </a:pPr>
            <a:r>
              <a:rPr lang="en-GB" sz="1600" b="1" dirty="0"/>
              <a:t>Greater emphasis on non-price elements</a:t>
            </a:r>
          </a:p>
          <a:p>
            <a:pPr lvl="1">
              <a:spcBef>
                <a:spcPts val="600"/>
              </a:spcBef>
              <a:spcAft>
                <a:spcPts val="300"/>
              </a:spcAft>
            </a:pPr>
            <a:r>
              <a:rPr lang="en-US" sz="1400" dirty="0"/>
              <a:t>Mainly level of innovation, quality (incl. sustainability)</a:t>
            </a:r>
          </a:p>
          <a:p>
            <a:pPr lvl="1">
              <a:spcBef>
                <a:spcPts val="600"/>
              </a:spcBef>
              <a:spcAft>
                <a:spcPts val="300"/>
              </a:spcAft>
            </a:pPr>
            <a:endParaRPr lang="en-US" sz="1400" dirty="0"/>
          </a:p>
        </p:txBody>
      </p:sp>
      <p:sp>
        <p:nvSpPr>
          <p:cNvPr id="4" name="Content Placeholder 6"/>
          <p:cNvSpPr txBox="1">
            <a:spLocks/>
          </p:cNvSpPr>
          <p:nvPr/>
        </p:nvSpPr>
        <p:spPr>
          <a:xfrm>
            <a:off x="6610315" y="1944710"/>
            <a:ext cx="5142822" cy="4052125"/>
          </a:xfrm>
          <a:prstGeom prst="rect">
            <a:avLst/>
          </a:prstGeom>
        </p:spPr>
        <p:style>
          <a:lnRef idx="2">
            <a:schemeClr val="accent6"/>
          </a:lnRef>
          <a:fillRef idx="1">
            <a:schemeClr val="lt1"/>
          </a:fillRef>
          <a:effectRef idx="0">
            <a:schemeClr val="accent6"/>
          </a:effectRef>
          <a:fontRef idx="minor">
            <a:schemeClr val="dk1"/>
          </a:fontRef>
        </p:style>
        <p:txBody>
          <a:bodyPr/>
          <a:lstStyle>
            <a:lvl1pPr marL="228600" indent="-228600" algn="l" defTabSz="914400" rtl="0" eaLnBrk="1" latinLnBrk="0" hangingPunct="1">
              <a:lnSpc>
                <a:spcPct val="100000"/>
              </a:lnSpc>
              <a:spcBef>
                <a:spcPts val="0"/>
              </a:spcBef>
              <a:spcAft>
                <a:spcPts val="1800"/>
              </a:spcAft>
              <a:buClr>
                <a:schemeClr val="tx2"/>
              </a:buClr>
              <a:buFont typeface="Arial" panose="020B0604020202020204" pitchFamily="34" charset="0"/>
              <a:buChar char="•"/>
              <a:defRPr sz="2400" kern="1200">
                <a:solidFill>
                  <a:schemeClr val="tx1"/>
                </a:solidFill>
                <a:latin typeface="+mj-lt"/>
                <a:ea typeface="+mj-ea"/>
                <a:cs typeface="+mj-cs"/>
              </a:defRPr>
            </a:lvl1pPr>
            <a:lvl2pPr marL="6858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2000" kern="1200">
                <a:solidFill>
                  <a:schemeClr val="tx1"/>
                </a:solidFill>
                <a:latin typeface="+mj-lt"/>
                <a:ea typeface="+mj-ea"/>
                <a:cs typeface="+mj-cs"/>
              </a:defRPr>
            </a:lvl2pPr>
            <a:lvl3pPr marL="11430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800" kern="1200">
                <a:solidFill>
                  <a:schemeClr val="tx1"/>
                </a:solidFill>
                <a:latin typeface="+mj-lt"/>
                <a:ea typeface="+mj-ea"/>
                <a:cs typeface="+mj-cs"/>
              </a:defRPr>
            </a:lvl3pPr>
            <a:lvl4pPr marL="16002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j-lt"/>
                <a:ea typeface="+mj-ea"/>
                <a:cs typeface="+mj-cs"/>
              </a:defRPr>
            </a:lvl4pPr>
            <a:lvl5pPr marL="20574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j-lt"/>
                <a:ea typeface="+mj-ea"/>
                <a:cs typeface="+mj-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9pPr>
          </a:lstStyle>
          <a:p>
            <a:pPr marL="0" indent="0" algn="ctr">
              <a:spcBef>
                <a:spcPts val="600"/>
              </a:spcBef>
              <a:spcAft>
                <a:spcPts val="300"/>
              </a:spcAft>
              <a:buNone/>
            </a:pPr>
            <a:r>
              <a:rPr lang="en-US" sz="1800" b="1" u="sng" dirty="0"/>
              <a:t>Expanding and clarifying existing topics</a:t>
            </a:r>
          </a:p>
          <a:p>
            <a:pPr marL="457200" indent="-457200">
              <a:spcBef>
                <a:spcPts val="600"/>
              </a:spcBef>
              <a:spcAft>
                <a:spcPts val="300"/>
              </a:spcAft>
              <a:buFont typeface="+mj-lt"/>
              <a:buAutoNum type="arabicPeriod"/>
            </a:pPr>
            <a:r>
              <a:rPr lang="en-US" sz="1600" b="1" dirty="0"/>
              <a:t>General principles of market definition</a:t>
            </a:r>
          </a:p>
          <a:p>
            <a:pPr marL="457200" indent="-457200">
              <a:spcBef>
                <a:spcPts val="600"/>
              </a:spcBef>
              <a:spcAft>
                <a:spcPts val="300"/>
              </a:spcAft>
              <a:buFont typeface="+mj-lt"/>
              <a:buAutoNum type="arabicPeriod"/>
            </a:pPr>
            <a:r>
              <a:rPr lang="en-GB" sz="1600" b="1" dirty="0"/>
              <a:t>Less emphasis on SSNIP</a:t>
            </a:r>
          </a:p>
          <a:p>
            <a:pPr lvl="1">
              <a:spcBef>
                <a:spcPts val="600"/>
              </a:spcBef>
              <a:spcAft>
                <a:spcPts val="300"/>
              </a:spcAft>
            </a:pPr>
            <a:r>
              <a:rPr lang="en-GB" sz="1400" dirty="0"/>
              <a:t>Useful as framework but recognise limitations</a:t>
            </a:r>
          </a:p>
          <a:p>
            <a:pPr marL="457200" indent="-457200">
              <a:spcBef>
                <a:spcPts val="600"/>
              </a:spcBef>
              <a:spcAft>
                <a:spcPts val="300"/>
              </a:spcAft>
              <a:buFont typeface="+mj-lt"/>
              <a:buAutoNum type="arabicPeriod"/>
            </a:pPr>
            <a:r>
              <a:rPr lang="en-GB" sz="1600" b="1" dirty="0"/>
              <a:t>More guidance on supply substitution and potential competition</a:t>
            </a:r>
          </a:p>
          <a:p>
            <a:pPr marL="457200" indent="-457200">
              <a:spcBef>
                <a:spcPts val="600"/>
              </a:spcBef>
              <a:spcAft>
                <a:spcPts val="300"/>
              </a:spcAft>
              <a:buFont typeface="+mj-lt"/>
              <a:buAutoNum type="arabicPeriod"/>
            </a:pPr>
            <a:r>
              <a:rPr lang="en-GB" sz="1600" b="1" dirty="0"/>
              <a:t>Clarifications on geographic market definition </a:t>
            </a:r>
          </a:p>
          <a:p>
            <a:pPr lvl="1">
              <a:spcBef>
                <a:spcPts val="600"/>
              </a:spcBef>
              <a:spcAft>
                <a:spcPts val="300"/>
              </a:spcAft>
            </a:pPr>
            <a:r>
              <a:rPr lang="en-GB" sz="1400" dirty="0"/>
              <a:t>Homogeneity of competition vs substitution analysis</a:t>
            </a:r>
          </a:p>
          <a:p>
            <a:pPr lvl="1">
              <a:spcBef>
                <a:spcPts val="600"/>
              </a:spcBef>
              <a:spcAft>
                <a:spcPts val="300"/>
              </a:spcAft>
            </a:pPr>
            <a:r>
              <a:rPr lang="en-GB" sz="1400" dirty="0"/>
              <a:t>Explanations on assessment of imports</a:t>
            </a:r>
          </a:p>
          <a:p>
            <a:pPr marL="457200" indent="-457200">
              <a:spcBef>
                <a:spcPts val="600"/>
              </a:spcBef>
              <a:spcAft>
                <a:spcPts val="300"/>
              </a:spcAft>
              <a:buFont typeface="+mj-lt"/>
              <a:buAutoNum type="arabicPeriod"/>
            </a:pPr>
            <a:r>
              <a:rPr lang="en-GB" sz="1600" b="1" dirty="0"/>
              <a:t>Role of market shares and their calculation</a:t>
            </a:r>
          </a:p>
          <a:p>
            <a:pPr marL="457200" indent="-457200">
              <a:spcBef>
                <a:spcPts val="600"/>
              </a:spcBef>
              <a:spcAft>
                <a:spcPts val="300"/>
              </a:spcAft>
              <a:buFont typeface="+mj-lt"/>
              <a:buAutoNum type="arabicPeriod"/>
            </a:pPr>
            <a:r>
              <a:rPr lang="en-US" sz="1600" b="1" dirty="0"/>
              <a:t>Expanded guidance on evidence and its sources</a:t>
            </a:r>
          </a:p>
          <a:p>
            <a:pPr lvl="1">
              <a:spcBef>
                <a:spcPts val="600"/>
              </a:spcBef>
              <a:spcAft>
                <a:spcPts val="300"/>
              </a:spcAft>
            </a:pPr>
            <a:endParaRPr lang="en-US" sz="1400" dirty="0"/>
          </a:p>
        </p:txBody>
      </p:sp>
      <p:sp>
        <p:nvSpPr>
          <p:cNvPr id="6" name="Explosion 1 5"/>
          <p:cNvSpPr/>
          <p:nvPr/>
        </p:nvSpPr>
        <p:spPr>
          <a:xfrm>
            <a:off x="10404515" y="49245"/>
            <a:ext cx="1787485" cy="1371124"/>
          </a:xfrm>
          <a:prstGeom prst="irregularSeal1">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More examples</a:t>
            </a:r>
          </a:p>
        </p:txBody>
      </p:sp>
      <p:sp>
        <p:nvSpPr>
          <p:cNvPr id="7" name="Explosion 2 6"/>
          <p:cNvSpPr/>
          <p:nvPr/>
        </p:nvSpPr>
        <p:spPr>
          <a:xfrm>
            <a:off x="8945907" y="734807"/>
            <a:ext cx="1666836" cy="1102849"/>
          </a:xfrm>
          <a:prstGeom prst="irregularSeal2">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More detail</a:t>
            </a:r>
          </a:p>
        </p:txBody>
      </p:sp>
    </p:spTree>
    <p:extLst>
      <p:ext uri="{BB962C8B-B14F-4D97-AF65-F5344CB8AC3E}">
        <p14:creationId xmlns:p14="http://schemas.microsoft.com/office/powerpoint/2010/main" val="1887739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063388" y="2535459"/>
            <a:ext cx="10402682" cy="2149523"/>
          </a:xfrm>
        </p:spPr>
        <p:txBody>
          <a:bodyPr>
            <a:normAutofit fontScale="90000"/>
          </a:bodyPr>
          <a:lstStyle/>
          <a:p>
            <a:pPr algn="r"/>
            <a:br>
              <a:rPr lang="en-US" sz="4400" dirty="0"/>
            </a:br>
            <a:r>
              <a:rPr lang="en-US" sz="4900" dirty="0"/>
              <a:t>Evaluation of Regulations 1/2003 </a:t>
            </a:r>
            <a:br>
              <a:rPr lang="en-US" sz="4900" dirty="0"/>
            </a:br>
            <a:r>
              <a:rPr lang="en-US" sz="4900" dirty="0"/>
              <a:t>and 773/2004 </a:t>
            </a:r>
            <a:br>
              <a:rPr lang="en-US" sz="4900" dirty="0"/>
            </a:br>
            <a:br>
              <a:rPr lang="en-US" sz="3200" dirty="0"/>
            </a:br>
            <a:br>
              <a:rPr lang="en-US" sz="3200" dirty="0"/>
            </a:br>
            <a:br>
              <a:rPr lang="en-US" sz="3200" dirty="0"/>
            </a:br>
            <a:br>
              <a:rPr lang="en-US" sz="2400" dirty="0"/>
            </a:br>
            <a:br>
              <a:rPr lang="en-US" sz="2400" dirty="0"/>
            </a:br>
            <a:br>
              <a:rPr lang="en-US" sz="2400" dirty="0"/>
            </a:br>
            <a:br>
              <a:rPr lang="en-US" sz="2400" dirty="0"/>
            </a:br>
            <a:endParaRPr lang="en-GB" sz="2000" dirty="0"/>
          </a:p>
        </p:txBody>
      </p:sp>
      <p:sp>
        <p:nvSpPr>
          <p:cNvPr id="2" name="Slide Number Placeholder 1">
            <a:extLst>
              <a:ext uri="{FF2B5EF4-FFF2-40B4-BE49-F238E27FC236}">
                <a16:creationId xmlns:a16="http://schemas.microsoft.com/office/drawing/2014/main" id="{199694B2-6CBD-790C-9634-65F8784DA023}"/>
              </a:ext>
            </a:extLst>
          </p:cNvPr>
          <p:cNvSpPr>
            <a:spLocks noGrp="1"/>
          </p:cNvSpPr>
          <p:nvPr>
            <p:ph type="sldNum" sz="quarter" idx="12"/>
          </p:nvPr>
        </p:nvSpPr>
        <p:spPr/>
        <p:txBody>
          <a:bodyPr/>
          <a:lstStyle/>
          <a:p>
            <a:fld id="{F46C79FD-C571-418B-AB0F-5EE936C85276}" type="slidenum">
              <a:rPr lang="en-GB" smtClean="0"/>
              <a:t>8</a:t>
            </a:fld>
            <a:endParaRPr lang="en-GB" dirty="0"/>
          </a:p>
        </p:txBody>
      </p:sp>
      <p:sp>
        <p:nvSpPr>
          <p:cNvPr id="10" name="Subtitle 6">
            <a:extLst>
              <a:ext uri="{FF2B5EF4-FFF2-40B4-BE49-F238E27FC236}">
                <a16:creationId xmlns:a16="http://schemas.microsoft.com/office/drawing/2014/main" id="{18D30C05-D924-55AB-E05A-AD93A47896E4}"/>
              </a:ext>
            </a:extLst>
          </p:cNvPr>
          <p:cNvSpPr txBox="1">
            <a:spLocks/>
          </p:cNvSpPr>
          <p:nvPr/>
        </p:nvSpPr>
        <p:spPr>
          <a:xfrm>
            <a:off x="1123159" y="5349075"/>
            <a:ext cx="10065224" cy="897754"/>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0"/>
              </a:spcBef>
              <a:spcAft>
                <a:spcPts val="1800"/>
              </a:spcAft>
              <a:buClr>
                <a:schemeClr val="tx2"/>
              </a:buClr>
              <a:buFont typeface="Arial" panose="020B0604020202020204" pitchFamily="34" charset="0"/>
              <a:buNone/>
              <a:defRPr sz="2800" i="0" kern="1200">
                <a:solidFill>
                  <a:schemeClr val="accent5"/>
                </a:solidFill>
                <a:latin typeface="+mn-lt"/>
                <a:ea typeface="+mn-ea"/>
                <a:cs typeface="+mn-cs"/>
              </a:defRPr>
            </a:lvl1pPr>
            <a:lvl2pPr marL="457200" indent="0" algn="ctr" defTabSz="914400" rtl="0" eaLnBrk="1" latinLnBrk="0" hangingPunct="1">
              <a:lnSpc>
                <a:spcPct val="100000"/>
              </a:lnSpc>
              <a:spcBef>
                <a:spcPts val="500"/>
              </a:spcBef>
              <a:spcAft>
                <a:spcPts val="1800"/>
              </a:spcAft>
              <a:buClr>
                <a:schemeClr val="tx2"/>
              </a:buClr>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100000"/>
              </a:lnSpc>
              <a:spcBef>
                <a:spcPts val="500"/>
              </a:spcBef>
              <a:spcAft>
                <a:spcPts val="1800"/>
              </a:spcAft>
              <a:buClr>
                <a:schemeClr val="tx2"/>
              </a:buClr>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100000"/>
              </a:lnSpc>
              <a:spcBef>
                <a:spcPts val="500"/>
              </a:spcBef>
              <a:spcAft>
                <a:spcPts val="1800"/>
              </a:spcAft>
              <a:buClr>
                <a:schemeClr val="tx2"/>
              </a:buClr>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00000"/>
              </a:lnSpc>
              <a:spcBef>
                <a:spcPts val="500"/>
              </a:spcBef>
              <a:spcAft>
                <a:spcPts val="1800"/>
              </a:spcAft>
              <a:buClr>
                <a:schemeClr val="tx2"/>
              </a:buClr>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GB" sz="2400"/>
              <a:t>Meeting with the ECLF, 11 December 2023</a:t>
            </a:r>
            <a:endParaRPr lang="en-GB" sz="2400" dirty="0"/>
          </a:p>
        </p:txBody>
      </p:sp>
    </p:spTree>
    <p:extLst>
      <p:ext uri="{BB962C8B-B14F-4D97-AF65-F5344CB8AC3E}">
        <p14:creationId xmlns:p14="http://schemas.microsoft.com/office/powerpoint/2010/main" val="363142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470898"/>
            <a:ext cx="10905699" cy="4598825"/>
          </a:xfrm>
        </p:spPr>
        <p:txBody>
          <a:bodyPr/>
          <a:lstStyle/>
          <a:p>
            <a:pPr>
              <a:spcAft>
                <a:spcPts val="600"/>
              </a:spcAft>
            </a:pPr>
            <a:r>
              <a:rPr lang="en-US" sz="2000" dirty="0"/>
              <a:t>16 December 2022</a:t>
            </a:r>
            <a:r>
              <a:rPr lang="en-150" sz="2000" dirty="0"/>
              <a:t>: </a:t>
            </a:r>
            <a:r>
              <a:rPr lang="en-US" sz="2000" dirty="0"/>
              <a:t>20</a:t>
            </a:r>
            <a:r>
              <a:rPr lang="en-150" sz="2000" dirty="0"/>
              <a:t>-</a:t>
            </a:r>
            <a:r>
              <a:rPr lang="en-US" sz="2000" dirty="0"/>
              <a:t>year</a:t>
            </a:r>
            <a:r>
              <a:rPr lang="en-150" sz="2000" dirty="0"/>
              <a:t> mark</a:t>
            </a:r>
            <a:r>
              <a:rPr lang="en-US" sz="2000" dirty="0"/>
              <a:t> since </a:t>
            </a:r>
            <a:r>
              <a:rPr lang="en-150" sz="2000" dirty="0"/>
              <a:t>adoption of </a:t>
            </a:r>
            <a:r>
              <a:rPr lang="en-US" sz="2000" dirty="0"/>
              <a:t>Regulation 1/2003</a:t>
            </a:r>
          </a:p>
          <a:p>
            <a:pPr>
              <a:spcAft>
                <a:spcPts val="600"/>
              </a:spcAft>
            </a:pPr>
            <a:endParaRPr lang="en-US" sz="2000" dirty="0"/>
          </a:p>
          <a:p>
            <a:pPr>
              <a:spcAft>
                <a:spcPts val="600"/>
              </a:spcAft>
            </a:pPr>
            <a:r>
              <a:rPr lang="en-US" sz="2000" dirty="0"/>
              <a:t>5 and 10-year Reports on Regulation 1/2003: overall robust enforcement framework with some margin for improvement (see ECN+ Directive)</a:t>
            </a:r>
          </a:p>
          <a:p>
            <a:pPr>
              <a:spcAft>
                <a:spcPts val="600"/>
              </a:spcAft>
            </a:pPr>
            <a:endParaRPr lang="en-US" sz="2000" dirty="0"/>
          </a:p>
          <a:p>
            <a:pPr>
              <a:spcAft>
                <a:spcPts val="600"/>
              </a:spcAft>
            </a:pPr>
            <a:r>
              <a:rPr lang="en-US" sz="2000" dirty="0"/>
              <a:t>Special Report No 24/2020 of the European Court of Auditors confirms overall solidity of framework but also finds:</a:t>
            </a:r>
          </a:p>
          <a:p>
            <a:pPr lvl="1">
              <a:spcAft>
                <a:spcPts val="600"/>
              </a:spcAft>
            </a:pPr>
            <a:r>
              <a:rPr lang="en-US" dirty="0"/>
              <a:t>Investigations more complex, lengthy and challenging due to increasing volumes of data to be processed &amp; emergence of digital markets </a:t>
            </a:r>
          </a:p>
          <a:p>
            <a:pPr lvl="1">
              <a:spcAft>
                <a:spcPts val="600"/>
              </a:spcAft>
            </a:pPr>
            <a:r>
              <a:rPr lang="en-US" dirty="0"/>
              <a:t>Commission´s own capacities for monitoring of markets and own detection of cases found to be limited due to limited resources</a:t>
            </a:r>
          </a:p>
          <a:p>
            <a:pPr lvl="1">
              <a:spcAft>
                <a:spcPts val="600"/>
              </a:spcAft>
            </a:pPr>
            <a:r>
              <a:rPr lang="en-US" dirty="0"/>
              <a:t>Although cooperation with NCAs was good, certain aspects could benefit from better coordination</a:t>
            </a:r>
          </a:p>
        </p:txBody>
      </p:sp>
      <p:sp>
        <p:nvSpPr>
          <p:cNvPr id="3" name="Slide Number Placeholder 2"/>
          <p:cNvSpPr>
            <a:spLocks noGrp="1"/>
          </p:cNvSpPr>
          <p:nvPr>
            <p:ph type="sldNum" sz="quarter" idx="12"/>
          </p:nvPr>
        </p:nvSpPr>
        <p:spPr/>
        <p:txBody>
          <a:bodyPr/>
          <a:lstStyle/>
          <a:p>
            <a:fld id="{F46C79FD-C571-418B-AB0F-5EE936C85276}" type="slidenum">
              <a:rPr lang="en-GB" smtClean="0"/>
              <a:t>9</a:t>
            </a:fld>
            <a:endParaRPr lang="en-GB" dirty="0"/>
          </a:p>
        </p:txBody>
      </p:sp>
      <p:sp>
        <p:nvSpPr>
          <p:cNvPr id="4" name="Title 3"/>
          <p:cNvSpPr>
            <a:spLocks noGrp="1"/>
          </p:cNvSpPr>
          <p:nvPr>
            <p:ph type="title"/>
          </p:nvPr>
        </p:nvSpPr>
        <p:spPr/>
        <p:txBody>
          <a:bodyPr/>
          <a:lstStyle/>
          <a:p>
            <a:r>
              <a:rPr lang="en-IE" dirty="0"/>
              <a:t>Regulation 1/2003 evaluation: background</a:t>
            </a:r>
            <a:endParaRPr lang="de-DE" dirty="0"/>
          </a:p>
        </p:txBody>
      </p:sp>
    </p:spTree>
    <p:extLst>
      <p:ext uri="{BB962C8B-B14F-4D97-AF65-F5344CB8AC3E}">
        <p14:creationId xmlns:p14="http://schemas.microsoft.com/office/powerpoint/2010/main" val="848198799"/>
      </p:ext>
    </p:extLst>
  </p:cSld>
  <p:clrMapOvr>
    <a:masterClrMapping/>
  </p:clrMapOvr>
</p:sld>
</file>

<file path=ppt/theme/theme1.xml><?xml version="1.0" encoding="utf-8"?>
<a:theme xmlns:a="http://schemas.openxmlformats.org/drawingml/2006/main" name="Office Theme">
  <a:themeElements>
    <a:clrScheme name="EC colour scheme">
      <a:dk1>
        <a:srgbClr val="4D4D4D"/>
      </a:dk1>
      <a:lt1>
        <a:srgbClr val="FFFFFF"/>
      </a:lt1>
      <a:dk2>
        <a:srgbClr val="034EA2"/>
      </a:dk2>
      <a:lt2>
        <a:srgbClr val="D3E8F9"/>
      </a:lt2>
      <a:accent1>
        <a:srgbClr val="1E858B"/>
      </a:accent1>
      <a:accent2>
        <a:srgbClr val="4BC5DE"/>
      </a:accent2>
      <a:accent3>
        <a:srgbClr val="1EC08A"/>
      </a:accent3>
      <a:accent4>
        <a:srgbClr val="ED8D2F"/>
      </a:accent4>
      <a:accent5>
        <a:srgbClr val="FFC000"/>
      </a:accent5>
      <a:accent6>
        <a:srgbClr val="E76C53"/>
      </a:accent6>
      <a:hlink>
        <a:srgbClr val="0563C1"/>
      </a:hlink>
      <a:folHlink>
        <a:srgbClr val="24337E"/>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C_Corporate_PPT_Template" id="{9E25CBC4-264C-4E5F-8DDF-C73C2B944108}" vid="{63966CC3-CC63-46CF-BE8C-07ABBDCD622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CC72D17F356504284F0994271ED4F61" ma:contentTypeVersion="0" ma:contentTypeDescription="Create a new document." ma:contentTypeScope="" ma:versionID="2158b5a473eac0220d906d56bfe73d5c">
  <xsd:schema xmlns:xsd="http://www.w3.org/2001/XMLSchema" xmlns:xs="http://www.w3.org/2001/XMLSchema" xmlns:p="http://schemas.microsoft.com/office/2006/metadata/properties" targetNamespace="http://schemas.microsoft.com/office/2006/metadata/properties" ma:root="true" ma:fieldsID="4531c8acf5084c38bffd3368bda4f32a">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7F938C1-A24C-4BC9-9476-84999755DC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857D2409-5753-4013-A19C-684B0905DCEF}">
  <ds:schemaRefs>
    <ds:schemaRef ds:uri="http://schemas.microsoft.com/office/infopath/2007/PartnerControls"/>
    <ds:schemaRef ds:uri="http://purl.org/dc/terms/"/>
    <ds:schemaRef ds:uri="http://www.w3.org/XML/1998/namespace"/>
    <ds:schemaRef ds:uri="http://schemas.openxmlformats.org/package/2006/metadata/core-properties"/>
    <ds:schemaRef ds:uri="http://purl.org/dc/elements/1.1/"/>
    <ds:schemaRef ds:uri="http://schemas.microsoft.com/office/2006/documentManagement/type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16960F6C-6979-4901-BD4A-001DDA54176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1438</TotalTime>
  <Words>1441</Words>
  <Application>Microsoft Office PowerPoint</Application>
  <PresentationFormat>Widescreen</PresentationFormat>
  <Paragraphs>173</Paragraphs>
  <Slides>17</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Wingdings</vt:lpstr>
      <vt:lpstr>Office Theme</vt:lpstr>
      <vt:lpstr> Foreign Subsidies Regulation    Meeting with ECLF, 11 December 2023  </vt:lpstr>
      <vt:lpstr>Recent developments</vt:lpstr>
      <vt:lpstr>Key take-aways</vt:lpstr>
      <vt:lpstr>The draft revised Market Definition Notice  </vt:lpstr>
      <vt:lpstr>Snapshot of the public consultation feedback</vt:lpstr>
      <vt:lpstr>Main debates</vt:lpstr>
      <vt:lpstr>PowerPoint Presentation</vt:lpstr>
      <vt:lpstr> Evaluation of Regulations 1/2003  and 773/2004         </vt:lpstr>
      <vt:lpstr>Regulation 1/2003 evaluation: background</vt:lpstr>
      <vt:lpstr>Scope of the evaluation</vt:lpstr>
      <vt:lpstr>Evaluation workstreams</vt:lpstr>
      <vt:lpstr>Feedback from evaluation activities</vt:lpstr>
      <vt:lpstr>Next steps</vt:lpstr>
      <vt:lpstr>Regulation 1/2003 Evaluation – Timeline</vt:lpstr>
      <vt:lpstr>Guidelines on Exclusionary  Abuses of Dominance  </vt:lpstr>
      <vt:lpstr>Background</vt:lpstr>
      <vt:lpstr>Status and next steps</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STAMOU Pinelopi (COMP)</dc:creator>
  <cp:lastModifiedBy>KADAR Massimiliano (COMP)</cp:lastModifiedBy>
  <cp:revision>158</cp:revision>
  <cp:lastPrinted>2023-09-20T14:53:24Z</cp:lastPrinted>
  <dcterms:created xsi:type="dcterms:W3CDTF">2022-11-18T13:57:24Z</dcterms:created>
  <dcterms:modified xsi:type="dcterms:W3CDTF">2023-12-11T09:15:03Z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0x0101003CC72D17F356504284F0994271ED4F61</vt:lpwstr>
  </property>
  <property fmtid="{D5CDD505-2E9C-101B-9397-08002B2CF9AE}" pid="3" name="_dlc_DocIdItemGuid">
    <vt:lpwstr>ad56a1b4-a4ef-491d-9283-6c9e89fed8b5</vt:lpwstr>
  </property>
  <property fmtid="{D5CDD505-2E9C-101B-9397-08002B2CF9AE}" pid="4" name="documentCaseTags">
    <vt:lpwstr/>
  </property>
  <property fmtid="{D5CDD505-2E9C-101B-9397-08002B2CF9AE}" pid="5" name="documentGeneralTags">
    <vt:lpwstr/>
  </property>
  <property fmtid="{D5CDD505-2E9C-101B-9397-08002B2CF9AE}" pid="6" name="MSIP_Label_6bd9ddd1-4d20-43f6-abfa-fc3c07406f94_Enabled">
    <vt:lpwstr>true</vt:lpwstr>
  </property>
  <property fmtid="{D5CDD505-2E9C-101B-9397-08002B2CF9AE}" pid="7" name="MSIP_Label_6bd9ddd1-4d20-43f6-abfa-fc3c07406f94_SetDate">
    <vt:lpwstr>2023-03-20T15:07:28Z</vt:lpwstr>
  </property>
  <property fmtid="{D5CDD505-2E9C-101B-9397-08002B2CF9AE}" pid="8" name="MSIP_Label_6bd9ddd1-4d20-43f6-abfa-fc3c07406f94_Method">
    <vt:lpwstr>Standard</vt:lpwstr>
  </property>
  <property fmtid="{D5CDD505-2E9C-101B-9397-08002B2CF9AE}" pid="9" name="MSIP_Label_6bd9ddd1-4d20-43f6-abfa-fc3c07406f94_Name">
    <vt:lpwstr>Commission Use</vt:lpwstr>
  </property>
  <property fmtid="{D5CDD505-2E9C-101B-9397-08002B2CF9AE}" pid="10" name="MSIP_Label_6bd9ddd1-4d20-43f6-abfa-fc3c07406f94_SiteId">
    <vt:lpwstr>b24c8b06-522c-46fe-9080-70926f8dddb1</vt:lpwstr>
  </property>
  <property fmtid="{D5CDD505-2E9C-101B-9397-08002B2CF9AE}" pid="11" name="MSIP_Label_6bd9ddd1-4d20-43f6-abfa-fc3c07406f94_ActionId">
    <vt:lpwstr>8b9fc19c-c514-4a10-b426-6ae47894e1b8</vt:lpwstr>
  </property>
  <property fmtid="{D5CDD505-2E9C-101B-9397-08002B2CF9AE}" pid="12" name="MSIP_Label_6bd9ddd1-4d20-43f6-abfa-fc3c07406f94_ContentBits">
    <vt:lpwstr>0</vt:lpwstr>
  </property>
</Properties>
</file>